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85"/>
  </p:notesMasterIdLst>
  <p:sldIdLst>
    <p:sldId id="306" r:id="rId3"/>
    <p:sldId id="259" r:id="rId4"/>
    <p:sldId id="785" r:id="rId5"/>
    <p:sldId id="804" r:id="rId6"/>
    <p:sldId id="808" r:id="rId7"/>
    <p:sldId id="809" r:id="rId8"/>
    <p:sldId id="805" r:id="rId9"/>
    <p:sldId id="807" r:id="rId10"/>
    <p:sldId id="666" r:id="rId11"/>
    <p:sldId id="802" r:id="rId12"/>
    <p:sldId id="680" r:id="rId13"/>
    <p:sldId id="687" r:id="rId14"/>
    <p:sldId id="730" r:id="rId15"/>
    <p:sldId id="731" r:id="rId16"/>
    <p:sldId id="793" r:id="rId17"/>
    <p:sldId id="732" r:id="rId18"/>
    <p:sldId id="789" r:id="rId19"/>
    <p:sldId id="702" r:id="rId20"/>
    <p:sldId id="733" r:id="rId21"/>
    <p:sldId id="622" r:id="rId22"/>
    <p:sldId id="623" r:id="rId23"/>
    <p:sldId id="738" r:id="rId24"/>
    <p:sldId id="794" r:id="rId25"/>
    <p:sldId id="790" r:id="rId26"/>
    <p:sldId id="570" r:id="rId27"/>
    <p:sldId id="568" r:id="rId28"/>
    <p:sldId id="522" r:id="rId29"/>
    <p:sldId id="533" r:id="rId30"/>
    <p:sldId id="525" r:id="rId31"/>
    <p:sldId id="534" r:id="rId32"/>
    <p:sldId id="532" r:id="rId33"/>
    <p:sldId id="535" r:id="rId34"/>
    <p:sldId id="537" r:id="rId35"/>
    <p:sldId id="483" r:id="rId36"/>
    <p:sldId id="664" r:id="rId37"/>
    <p:sldId id="806" r:id="rId38"/>
    <p:sldId id="521" r:id="rId39"/>
    <p:sldId id="586" r:id="rId40"/>
    <p:sldId id="721" r:id="rId41"/>
    <p:sldId id="554" r:id="rId42"/>
    <p:sldId id="587" r:id="rId43"/>
    <p:sldId id="588" r:id="rId44"/>
    <p:sldId id="589" r:id="rId45"/>
    <p:sldId id="590" r:id="rId46"/>
    <p:sldId id="555" r:id="rId47"/>
    <p:sldId id="556" r:id="rId48"/>
    <p:sldId id="557" r:id="rId49"/>
    <p:sldId id="558" r:id="rId50"/>
    <p:sldId id="559" r:id="rId51"/>
    <p:sldId id="560" r:id="rId52"/>
    <p:sldId id="582" r:id="rId53"/>
    <p:sldId id="564" r:id="rId54"/>
    <p:sldId id="565" r:id="rId55"/>
    <p:sldId id="566" r:id="rId56"/>
    <p:sldId id="567" r:id="rId57"/>
    <p:sldId id="591" r:id="rId58"/>
    <p:sldId id="592" r:id="rId59"/>
    <p:sldId id="593" r:id="rId60"/>
    <p:sldId id="584" r:id="rId61"/>
    <p:sldId id="585" r:id="rId62"/>
    <p:sldId id="595" r:id="rId63"/>
    <p:sldId id="594" r:id="rId64"/>
    <p:sldId id="596" r:id="rId65"/>
    <p:sldId id="597" r:id="rId66"/>
    <p:sldId id="598" r:id="rId67"/>
    <p:sldId id="599" r:id="rId68"/>
    <p:sldId id="600" r:id="rId69"/>
    <p:sldId id="601" r:id="rId70"/>
    <p:sldId id="602" r:id="rId71"/>
    <p:sldId id="810" r:id="rId72"/>
    <p:sldId id="811" r:id="rId73"/>
    <p:sldId id="812" r:id="rId74"/>
    <p:sldId id="813" r:id="rId75"/>
    <p:sldId id="814" r:id="rId76"/>
    <p:sldId id="815" r:id="rId77"/>
    <p:sldId id="665" r:id="rId78"/>
    <p:sldId id="538" r:id="rId79"/>
    <p:sldId id="527" r:id="rId80"/>
    <p:sldId id="818" r:id="rId81"/>
    <p:sldId id="817" r:id="rId82"/>
    <p:sldId id="819" r:id="rId83"/>
    <p:sldId id="541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3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104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5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asecs/hashing-out-hash-functions-ea5dd8beb4d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Eight_queens_puzzle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ht_queens_puzzle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metrix.com/8-queens/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etcode.com/problems/unique-paths/" TargetMode="External"/><Relationship Id="rId4" Type="http://schemas.openxmlformats.org/officeDocument/2006/relationships/image" Target="../media/image2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ecurse.com/blog/7-understanding-c-by-learning-assembly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ure.org/stf/smashstack.htm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67CD8E-CE7A-BD7F-080C-5AB0BF71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HashTable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55B0E-8E40-3A5A-B92D-66DB13C60EC5}"/>
              </a:ext>
            </a:extLst>
          </p:cNvPr>
          <p:cNvSpPr txBox="1"/>
          <p:nvPr/>
        </p:nvSpPr>
        <p:spPr>
          <a:xfrm>
            <a:off x="1093694" y="2231321"/>
            <a:ext cx="34783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HashTable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</a:t>
            </a:r>
          </a:p>
        </p:txBody>
      </p:sp>
      <p:pic>
        <p:nvPicPr>
          <p:cNvPr id="1026" name="Picture 2" descr="10 Steps to creating your book's index - Just Write Books">
            <a:extLst>
              <a:ext uri="{FF2B5EF4-FFF2-40B4-BE49-F238E27FC236}">
                <a16:creationId xmlns:a16="http://schemas.microsoft.com/office/drawing/2014/main" id="{E30549F5-408E-35CE-80A6-5C0C3411E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71" y="2357884"/>
            <a:ext cx="3356084" cy="2516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D33B6-F4B2-EFC9-BB11-A132CB3A9B35}"/>
              </a:ext>
            </a:extLst>
          </p:cNvPr>
          <p:cNvSpPr txBox="1"/>
          <p:nvPr/>
        </p:nvSpPr>
        <p:spPr>
          <a:xfrm>
            <a:off x="1093694" y="5271246"/>
            <a:ext cx="445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O(1) “instant” </a:t>
            </a:r>
            <a:r>
              <a:rPr lang="en-US" sz="2000" dirty="0"/>
              <a:t>search and insert/deletion</a:t>
            </a:r>
          </a:p>
        </p:txBody>
      </p:sp>
    </p:spTree>
    <p:extLst>
      <p:ext uri="{BB962C8B-B14F-4D97-AF65-F5344CB8AC3E}">
        <p14:creationId xmlns:p14="http://schemas.microsoft.com/office/powerpoint/2010/main" val="403961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4" y="429638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30980" y="1408303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93" y="2913410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36" y="2107411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416" y="5399100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463" y="4572558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4" y="3719410"/>
            <a:ext cx="1168321" cy="8142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7264592" y="6956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7264592" y="10561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7264592" y="14167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7264592" y="17773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7264592" y="21379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7264592" y="24984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7264592" y="28590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7264592" y="32196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7264592" y="39407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7264592" y="43013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7264592" y="46619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7264592" y="50225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7264592" y="53830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7264592" y="574366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F3F09-D574-B647-84B8-8B3783C510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02552" y="2490979"/>
            <a:ext cx="467424" cy="42243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B6E1E2-8E4A-8A45-8D88-4AE213FF899F}"/>
              </a:ext>
            </a:extLst>
          </p:cNvPr>
          <p:cNvCxnSpPr>
            <a:cxnSpLocks/>
            <a:stCxn id="2050" idx="3"/>
            <a:endCxn id="31" idx="1"/>
          </p:cNvCxnSpPr>
          <p:nvPr/>
        </p:nvCxnSpPr>
        <p:spPr>
          <a:xfrm flipV="1">
            <a:off x="5872778" y="1958245"/>
            <a:ext cx="1391814" cy="1442914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7264592" y="358020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050" name="Picture 2" descr="Science Week – Albert Einstein – Mr Brown's Class">
            <a:extLst>
              <a:ext uri="{FF2B5EF4-FFF2-40B4-BE49-F238E27FC236}">
                <a16:creationId xmlns:a16="http://schemas.microsoft.com/office/drawing/2014/main" id="{49406106-98FE-3C4E-9095-53F70AEE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19" y="2239006"/>
            <a:ext cx="1696959" cy="2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013C8-409B-4F49-9F45-8D410BD44D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75225" y="3996087"/>
            <a:ext cx="862143" cy="97030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C208A8-B9D3-604A-B27E-3E4F7F455F4C}"/>
              </a:ext>
            </a:extLst>
          </p:cNvPr>
          <p:cNvCxnSpPr>
            <a:cxnSpLocks/>
            <a:stCxn id="2050" idx="3"/>
            <a:endCxn id="41" idx="1"/>
          </p:cNvCxnSpPr>
          <p:nvPr/>
        </p:nvCxnSpPr>
        <p:spPr>
          <a:xfrm>
            <a:off x="5872778" y="3401159"/>
            <a:ext cx="1391814" cy="108111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28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4" y="429638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30980" y="1408303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93" y="2913410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36" y="2107411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416" y="5399100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463" y="4572558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4" y="3719410"/>
            <a:ext cx="1168321" cy="8142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7264592" y="6956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7264592" y="10561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7264592" y="14167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7264592" y="17773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7264592" y="21379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7264592" y="24984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7264592" y="28590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7264592" y="32196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7264592" y="39407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7264592" y="43013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7264592" y="46619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7264592" y="50225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7264592" y="53830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7264592" y="574366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F3F09-D574-B647-84B8-8B3783C510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02552" y="2490979"/>
            <a:ext cx="467424" cy="42243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B6E1E2-8E4A-8A45-8D88-4AE213FF899F}"/>
              </a:ext>
            </a:extLst>
          </p:cNvPr>
          <p:cNvCxnSpPr>
            <a:cxnSpLocks/>
            <a:stCxn id="2050" idx="3"/>
            <a:endCxn id="31" idx="1"/>
          </p:cNvCxnSpPr>
          <p:nvPr/>
        </p:nvCxnSpPr>
        <p:spPr>
          <a:xfrm flipV="1">
            <a:off x="5872778" y="1958245"/>
            <a:ext cx="1391814" cy="1442914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7264592" y="358020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050" name="Picture 2" descr="Science Week – Albert Einstein – Mr Brown's Class">
            <a:extLst>
              <a:ext uri="{FF2B5EF4-FFF2-40B4-BE49-F238E27FC236}">
                <a16:creationId xmlns:a16="http://schemas.microsoft.com/office/drawing/2014/main" id="{49406106-98FE-3C4E-9095-53F70AEE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19" y="2239006"/>
            <a:ext cx="1696959" cy="2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013C8-409B-4F49-9F45-8D410BD44D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75225" y="3996087"/>
            <a:ext cx="862143" cy="97030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C208A8-B9D3-604A-B27E-3E4F7F455F4C}"/>
              </a:ext>
            </a:extLst>
          </p:cNvPr>
          <p:cNvCxnSpPr>
            <a:cxnSpLocks/>
            <a:stCxn id="2050" idx="3"/>
            <a:endCxn id="41" idx="1"/>
          </p:cNvCxnSpPr>
          <p:nvPr/>
        </p:nvCxnSpPr>
        <p:spPr>
          <a:xfrm>
            <a:off x="5872778" y="3401159"/>
            <a:ext cx="1391814" cy="108111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20430-E2BC-7547-A719-A05257A5EB54}"/>
              </a:ext>
            </a:extLst>
          </p:cNvPr>
          <p:cNvSpPr/>
          <p:nvPr/>
        </p:nvSpPr>
        <p:spPr>
          <a:xfrm>
            <a:off x="4315139" y="2833935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Algorithm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5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26" y="140880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43012" y="1119545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25" y="2624652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168" y="1818653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448" y="5110342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4495" y="4283800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6716" y="3430652"/>
            <a:ext cx="1168321" cy="8142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C23CAE-8CAE-CE47-9CFF-E26C54757FF1}"/>
              </a:ext>
            </a:extLst>
          </p:cNvPr>
          <p:cNvSpPr txBox="1"/>
          <p:nvPr/>
        </p:nvSpPr>
        <p:spPr>
          <a:xfrm>
            <a:off x="4309640" y="294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0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8463A-E77B-FF49-A238-6DFA2A2F53B8}"/>
              </a:ext>
            </a:extLst>
          </p:cNvPr>
          <p:cNvSpPr txBox="1"/>
          <p:nvPr/>
        </p:nvSpPr>
        <p:spPr>
          <a:xfrm>
            <a:off x="4309640" y="1126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3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48B69-E63A-EE46-8B3E-FFC70B341706}"/>
              </a:ext>
            </a:extLst>
          </p:cNvPr>
          <p:cNvSpPr txBox="1"/>
          <p:nvPr/>
        </p:nvSpPr>
        <p:spPr>
          <a:xfrm>
            <a:off x="4309640" y="190657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6</a:t>
            </a:r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FBB4FD-A04C-B74A-8080-E5C123F27A0C}"/>
              </a:ext>
            </a:extLst>
          </p:cNvPr>
          <p:cNvSpPr txBox="1"/>
          <p:nvPr/>
        </p:nvSpPr>
        <p:spPr>
          <a:xfrm>
            <a:off x="4309640" y="274545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7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28B2A-8F55-9742-917D-17B30D418829}"/>
              </a:ext>
            </a:extLst>
          </p:cNvPr>
          <p:cNvSpPr txBox="1"/>
          <p:nvPr/>
        </p:nvSpPr>
        <p:spPr>
          <a:xfrm>
            <a:off x="4309640" y="355574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9</a:t>
            </a:r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8FB05-32F2-6F41-A234-586E9F46E259}"/>
              </a:ext>
            </a:extLst>
          </p:cNvPr>
          <p:cNvSpPr txBox="1"/>
          <p:nvPr/>
        </p:nvSpPr>
        <p:spPr>
          <a:xfrm>
            <a:off x="4309640" y="4394631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12</a:t>
            </a:r>
            <a:endParaRPr 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2D439-5738-B94B-B8AB-77CFD2A74DB9}"/>
              </a:ext>
            </a:extLst>
          </p:cNvPr>
          <p:cNvSpPr txBox="1"/>
          <p:nvPr/>
        </p:nvSpPr>
        <p:spPr>
          <a:xfrm>
            <a:off x="4309640" y="51103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13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6242840" y="7616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6242840" y="11222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6242840" y="14828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6242840" y="18433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6242840" y="220397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6242840" y="25645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6242840" y="292512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6242840" y="32856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6242840" y="40068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6242840" y="43674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6242840" y="472799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6242840" y="50885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6242840" y="54491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6242840" y="580972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6242840" y="364626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FA3F2E-601D-6D4F-875C-09BD20A14EC2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614584" y="2202221"/>
            <a:ext cx="695056" cy="27515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509770-4B06-204B-8843-A116E2F1AD75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>
            <a:off x="4728344" y="2229736"/>
            <a:ext cx="1514496" cy="87629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434EC-DB06-394B-AEDD-5FDB985A4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304" y="5963488"/>
            <a:ext cx="1356422" cy="8328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3317BD-3284-E249-9610-D91E8B3BEBC1}"/>
              </a:ext>
            </a:extLst>
          </p:cNvPr>
          <p:cNvSpPr txBox="1"/>
          <p:nvPr/>
        </p:nvSpPr>
        <p:spPr>
          <a:xfrm>
            <a:off x="4339076" y="604380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8</a:t>
            </a:r>
            <a:endParaRPr lang="en-US" sz="3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D10BB8-FFCC-F545-94EF-74BE83D01618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3705726" y="6366971"/>
            <a:ext cx="633350" cy="1296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4154DB-05EF-AD4B-A2B4-36C5CA3AA10C}"/>
              </a:ext>
            </a:extLst>
          </p:cNvPr>
          <p:cNvCxnSpPr>
            <a:cxnSpLocks/>
            <a:stCxn id="48" idx="3"/>
            <a:endCxn id="62" idx="1"/>
          </p:cNvCxnSpPr>
          <p:nvPr/>
        </p:nvCxnSpPr>
        <p:spPr>
          <a:xfrm flipV="1">
            <a:off x="4757780" y="3827178"/>
            <a:ext cx="1485060" cy="253979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3E9D8B-D861-B74D-9B1C-EA1E02FB49A4}"/>
              </a:ext>
            </a:extLst>
          </p:cNvPr>
          <p:cNvSpPr txBox="1"/>
          <p:nvPr/>
        </p:nvSpPr>
        <p:spPr>
          <a:xfrm rot="215053">
            <a:off x="3510844" y="182059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11E32A-1653-F64B-97B2-8FCEAB0C6E92}"/>
              </a:ext>
            </a:extLst>
          </p:cNvPr>
          <p:cNvSpPr txBox="1"/>
          <p:nvPr/>
        </p:nvSpPr>
        <p:spPr>
          <a:xfrm rot="21394762">
            <a:off x="3610788" y="59837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0516-3152-4541-B562-5C7AF6A9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" y="2859702"/>
            <a:ext cx="1227416" cy="767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16259-050C-4048-9A66-E4EAF8232B63}"/>
              </a:ext>
            </a:extLst>
          </p:cNvPr>
          <p:cNvSpPr txBox="1"/>
          <p:nvPr/>
        </p:nvSpPr>
        <p:spPr>
          <a:xfrm>
            <a:off x="4863708" y="285970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3">
                    <a:lumMod val="65000"/>
                  </a:schemeClr>
                </a:solidFill>
              </a:rPr>
              <a:t>6</a:t>
            </a:r>
            <a:endParaRPr lang="en-US" sz="3600" dirty="0">
              <a:solidFill>
                <a:schemeClr val="accent3">
                  <a:lumMod val="6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DF0D8F-56B1-704C-A080-6C02C257F10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4128" y="3243270"/>
            <a:ext cx="81520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074363-35C4-8348-8FB9-751CA70CF1DA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5282412" y="2961834"/>
            <a:ext cx="1454219" cy="22103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3C765-D99E-A74B-83D1-0B35F7CB8EDF}"/>
              </a:ext>
            </a:extLst>
          </p:cNvPr>
          <p:cNvSpPr/>
          <p:nvPr/>
        </p:nvSpPr>
        <p:spPr>
          <a:xfrm>
            <a:off x="6736631" y="617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401E4-371D-2942-8537-0E3950BB7C80}"/>
              </a:ext>
            </a:extLst>
          </p:cNvPr>
          <p:cNvSpPr/>
          <p:nvPr/>
        </p:nvSpPr>
        <p:spPr>
          <a:xfrm>
            <a:off x="6736631" y="9780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CF701-2568-EE40-ACFD-8CA941CFFB12}"/>
              </a:ext>
            </a:extLst>
          </p:cNvPr>
          <p:cNvSpPr/>
          <p:nvPr/>
        </p:nvSpPr>
        <p:spPr>
          <a:xfrm>
            <a:off x="6736631" y="1338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83F723-B48E-344C-971D-3AFBEA742EC3}"/>
              </a:ext>
            </a:extLst>
          </p:cNvPr>
          <p:cNvSpPr/>
          <p:nvPr/>
        </p:nvSpPr>
        <p:spPr>
          <a:xfrm>
            <a:off x="6736631" y="1699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AEBDE-B2FC-164F-9DFF-80CDA03E8317}"/>
              </a:ext>
            </a:extLst>
          </p:cNvPr>
          <p:cNvSpPr/>
          <p:nvPr/>
        </p:nvSpPr>
        <p:spPr>
          <a:xfrm>
            <a:off x="6736631" y="2059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91C9E-9E87-FE43-A6B3-F5DC9AF06101}"/>
              </a:ext>
            </a:extLst>
          </p:cNvPr>
          <p:cNvSpPr/>
          <p:nvPr/>
        </p:nvSpPr>
        <p:spPr>
          <a:xfrm>
            <a:off x="6736631" y="2420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04055-2378-9341-9BF8-365783F40162}"/>
              </a:ext>
            </a:extLst>
          </p:cNvPr>
          <p:cNvSpPr/>
          <p:nvPr/>
        </p:nvSpPr>
        <p:spPr>
          <a:xfrm>
            <a:off x="6736631" y="2780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EB9894-7CE8-4846-8DFF-1B392E0B13A2}"/>
              </a:ext>
            </a:extLst>
          </p:cNvPr>
          <p:cNvSpPr/>
          <p:nvPr/>
        </p:nvSpPr>
        <p:spPr>
          <a:xfrm>
            <a:off x="6736631" y="3141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4CB702-91DC-1646-8BDA-FD794FC52319}"/>
              </a:ext>
            </a:extLst>
          </p:cNvPr>
          <p:cNvSpPr/>
          <p:nvPr/>
        </p:nvSpPr>
        <p:spPr>
          <a:xfrm>
            <a:off x="6736631" y="38626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C9CEE-76FA-A34E-9538-8045AF32DB48}"/>
              </a:ext>
            </a:extLst>
          </p:cNvPr>
          <p:cNvSpPr/>
          <p:nvPr/>
        </p:nvSpPr>
        <p:spPr>
          <a:xfrm>
            <a:off x="6736631" y="42232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262CE-3FE2-1D4A-9A7B-7DA564BEC119}"/>
              </a:ext>
            </a:extLst>
          </p:cNvPr>
          <p:cNvSpPr/>
          <p:nvPr/>
        </p:nvSpPr>
        <p:spPr>
          <a:xfrm>
            <a:off x="6736631" y="45837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89FCA-DD0F-0043-9549-52A090E67FC3}"/>
              </a:ext>
            </a:extLst>
          </p:cNvPr>
          <p:cNvSpPr/>
          <p:nvPr/>
        </p:nvSpPr>
        <p:spPr>
          <a:xfrm>
            <a:off x="6736631" y="49443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09E7A-638F-A64A-B3E5-1746667A2930}"/>
              </a:ext>
            </a:extLst>
          </p:cNvPr>
          <p:cNvSpPr/>
          <p:nvPr/>
        </p:nvSpPr>
        <p:spPr>
          <a:xfrm>
            <a:off x="6736631" y="53049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072E6F-787D-E148-9FD4-019F50341B8A}"/>
              </a:ext>
            </a:extLst>
          </p:cNvPr>
          <p:cNvSpPr/>
          <p:nvPr/>
        </p:nvSpPr>
        <p:spPr>
          <a:xfrm>
            <a:off x="6736631" y="566552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C75105-52D0-7246-A9DC-79D6B07C9991}"/>
              </a:ext>
            </a:extLst>
          </p:cNvPr>
          <p:cNvSpPr/>
          <p:nvPr/>
        </p:nvSpPr>
        <p:spPr>
          <a:xfrm>
            <a:off x="6736631" y="35020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350B30-0DC1-B148-92F7-E146743E20BA}"/>
              </a:ext>
            </a:extLst>
          </p:cNvPr>
          <p:cNvSpPr/>
          <p:nvPr/>
        </p:nvSpPr>
        <p:spPr>
          <a:xfrm>
            <a:off x="417170" y="3682980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r>
              <a:rPr lang="en-US" sz="2800" dirty="0">
                <a:solidFill>
                  <a:srgbClr val="000000"/>
                </a:solidFill>
              </a:rPr>
              <a:t>ey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5FFC2C-AF58-6F4D-A5DF-0CD6076DD307}"/>
              </a:ext>
            </a:extLst>
          </p:cNvPr>
          <p:cNvSpPr/>
          <p:nvPr/>
        </p:nvSpPr>
        <p:spPr>
          <a:xfrm>
            <a:off x="7155335" y="2660563"/>
            <a:ext cx="1110270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(K,V)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0919E3-92A7-9B45-B2BC-CF1F4C020F64}"/>
              </a:ext>
            </a:extLst>
          </p:cNvPr>
          <p:cNvSpPr txBox="1"/>
          <p:nvPr/>
        </p:nvSpPr>
        <p:spPr>
          <a:xfrm>
            <a:off x="417170" y="798384"/>
            <a:ext cx="274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cs typeface="AL BAYAN PLAIN" pitchFamily="2" charset="-78"/>
              </a:rPr>
              <a:t>Key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value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pair: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(K,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V)</a:t>
            </a:r>
            <a:endParaRPr lang="en-US" sz="2400" i="1" dirty="0">
              <a:cs typeface="AL BAYAN PLAIN" pitchFamily="2" charset="-7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D243D2-82C8-9640-B79F-CE98A86D1B63}"/>
              </a:ext>
            </a:extLst>
          </p:cNvPr>
          <p:cNvSpPr/>
          <p:nvPr/>
        </p:nvSpPr>
        <p:spPr>
          <a:xfrm>
            <a:off x="2803951" y="2859702"/>
            <a:ext cx="1424429" cy="767135"/>
          </a:xfrm>
          <a:prstGeom prst="roundRect">
            <a:avLst/>
          </a:prstGeom>
          <a:noFill/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function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9509C0-3F89-BA4E-A03D-35EFD9D0071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228380" y="3243270"/>
            <a:ext cx="615799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D19A60-313F-D345-9425-8AF365160D1A}"/>
              </a:ext>
            </a:extLst>
          </p:cNvPr>
          <p:cNvSpPr/>
          <p:nvPr/>
        </p:nvSpPr>
        <p:spPr>
          <a:xfrm>
            <a:off x="4015623" y="3341725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33586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29" grpId="0"/>
      <p:bldP spid="30" grpId="0"/>
      <p:bldP spid="4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C0D37-94A4-457F-DCC4-9C913EA2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DA647A-1BA5-937B-29B5-DD45C318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56" y="867510"/>
            <a:ext cx="3807740" cy="4858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57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CD87A-EB1B-EF42-8909-D462156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945FEE-1DA5-E34D-BD99-CD1BED4CBFFC}"/>
              </a:ext>
            </a:extLst>
          </p:cNvPr>
          <p:cNvSpPr/>
          <p:nvPr/>
        </p:nvSpPr>
        <p:spPr>
          <a:xfrm>
            <a:off x="2596783" y="2770236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9D47FF-B31E-584C-B3B2-0ED062A00315}"/>
              </a:ext>
            </a:extLst>
          </p:cNvPr>
          <p:cNvCxnSpPr>
            <a:cxnSpLocks/>
            <a:stCxn id="39" idx="3"/>
            <a:endCxn id="54" idx="1"/>
          </p:cNvCxnSpPr>
          <p:nvPr/>
        </p:nvCxnSpPr>
        <p:spPr>
          <a:xfrm>
            <a:off x="3535694" y="3031846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26EEC1E-1269-DF45-BF97-45AE22A6BEF0}"/>
              </a:ext>
            </a:extLst>
          </p:cNvPr>
          <p:cNvSpPr txBox="1"/>
          <p:nvPr/>
        </p:nvSpPr>
        <p:spPr>
          <a:xfrm>
            <a:off x="5551107" y="2770236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2ABA3D-D37B-F740-93EB-389817120922}"/>
              </a:ext>
            </a:extLst>
          </p:cNvPr>
          <p:cNvSpPr/>
          <p:nvPr/>
        </p:nvSpPr>
        <p:spPr>
          <a:xfrm>
            <a:off x="2537086" y="3699721"/>
            <a:ext cx="1045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“Key”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161C8B-6839-2345-B33E-A8534859EEC1}"/>
              </a:ext>
            </a:extLst>
          </p:cNvPr>
          <p:cNvSpPr/>
          <p:nvPr/>
        </p:nvSpPr>
        <p:spPr>
          <a:xfrm>
            <a:off x="5071074" y="3699721"/>
            <a:ext cx="1866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“Hash Key”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E6BFD-3251-2D45-A88B-59FD3948896C}"/>
              </a:ext>
            </a:extLst>
          </p:cNvPr>
          <p:cNvSpPr/>
          <p:nvPr/>
        </p:nvSpPr>
        <p:spPr>
          <a:xfrm>
            <a:off x="2537086" y="4567650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AFF621-D332-2E49-BB39-D5CD717A0F72}"/>
              </a:ext>
            </a:extLst>
          </p:cNvPr>
          <p:cNvSpPr/>
          <p:nvPr/>
        </p:nvSpPr>
        <p:spPr>
          <a:xfrm>
            <a:off x="5380614" y="4567650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0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6FB76-6ADE-C649-9923-B2DC27F0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F88B2-19F9-0F46-B739-E8FE131DFAF1}"/>
              </a:ext>
            </a:extLst>
          </p:cNvPr>
          <p:cNvSpPr/>
          <p:nvPr/>
        </p:nvSpPr>
        <p:spPr>
          <a:xfrm>
            <a:off x="4359595" y="758010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4BD311-0000-EF43-9637-DA1B9F32949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98506" y="1019620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889DF-C05D-5C43-9EF9-B3C1852D43BE}"/>
              </a:ext>
            </a:extLst>
          </p:cNvPr>
          <p:cNvSpPr txBox="1"/>
          <p:nvPr/>
        </p:nvSpPr>
        <p:spPr>
          <a:xfrm>
            <a:off x="7313919" y="758010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88C3B-AD39-7B47-BED7-C8BC24714705}"/>
              </a:ext>
            </a:extLst>
          </p:cNvPr>
          <p:cNvSpPr/>
          <p:nvPr/>
        </p:nvSpPr>
        <p:spPr>
          <a:xfrm>
            <a:off x="4351755" y="1488398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24E50-01A2-CB4F-8519-EA5AE8C65C1B}"/>
              </a:ext>
            </a:extLst>
          </p:cNvPr>
          <p:cNvSpPr/>
          <p:nvPr/>
        </p:nvSpPr>
        <p:spPr>
          <a:xfrm>
            <a:off x="7225108" y="1488398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CFEBE-58FA-44F4-239D-B0CE775C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16" y="3140730"/>
            <a:ext cx="5381702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36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718228" y="2175633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1474490" y="3758404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1474490" y="2577302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2792800" y="2175633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AA91FF6-3ABE-464B-86F9-F2FB2E8A8369}"/>
              </a:ext>
            </a:extLst>
          </p:cNvPr>
          <p:cNvGrpSpPr/>
          <p:nvPr/>
        </p:nvGrpSpPr>
        <p:grpSpPr>
          <a:xfrm>
            <a:off x="5106805" y="867510"/>
            <a:ext cx="488538" cy="5409876"/>
            <a:chOff x="6242840" y="761671"/>
            <a:chExt cx="488538" cy="540987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2238E5-CCAC-8843-ABAB-4174BDD7258B}"/>
                </a:ext>
              </a:extLst>
            </p:cNvPr>
            <p:cNvSpPr/>
            <p:nvPr/>
          </p:nvSpPr>
          <p:spPr>
            <a:xfrm>
              <a:off x="6242840" y="7616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9B48BA-14CB-7847-B68E-6CDC19A72A1B}"/>
                </a:ext>
              </a:extLst>
            </p:cNvPr>
            <p:cNvSpPr/>
            <p:nvPr/>
          </p:nvSpPr>
          <p:spPr>
            <a:xfrm>
              <a:off x="6242840" y="11222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5BED2E-01EB-EA42-9C54-4FB06A1F7D29}"/>
                </a:ext>
              </a:extLst>
            </p:cNvPr>
            <p:cNvSpPr/>
            <p:nvPr/>
          </p:nvSpPr>
          <p:spPr>
            <a:xfrm>
              <a:off x="6242840" y="14828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3191534-4E8A-6A45-AB41-D1EF294321E1}"/>
                </a:ext>
              </a:extLst>
            </p:cNvPr>
            <p:cNvSpPr/>
            <p:nvPr/>
          </p:nvSpPr>
          <p:spPr>
            <a:xfrm>
              <a:off x="6242840" y="18433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23E179-255D-C740-B97B-15C2624193FA}"/>
                </a:ext>
              </a:extLst>
            </p:cNvPr>
            <p:cNvSpPr/>
            <p:nvPr/>
          </p:nvSpPr>
          <p:spPr>
            <a:xfrm>
              <a:off x="6242840" y="220397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A9BD32-AAFB-0D4B-89EF-22E82950BE49}"/>
                </a:ext>
              </a:extLst>
            </p:cNvPr>
            <p:cNvSpPr/>
            <p:nvPr/>
          </p:nvSpPr>
          <p:spPr>
            <a:xfrm>
              <a:off x="6242840" y="25645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6293594-126A-0241-8660-A255D55DF303}"/>
                </a:ext>
              </a:extLst>
            </p:cNvPr>
            <p:cNvSpPr/>
            <p:nvPr/>
          </p:nvSpPr>
          <p:spPr>
            <a:xfrm>
              <a:off x="6242840" y="292512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E12266E-F3AD-D04B-BAC5-BD3C1C17B194}"/>
                </a:ext>
              </a:extLst>
            </p:cNvPr>
            <p:cNvSpPr/>
            <p:nvPr/>
          </p:nvSpPr>
          <p:spPr>
            <a:xfrm>
              <a:off x="6242840" y="32856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A61991-5E22-9D4F-8752-00CED4EF7A47}"/>
                </a:ext>
              </a:extLst>
            </p:cNvPr>
            <p:cNvSpPr/>
            <p:nvPr/>
          </p:nvSpPr>
          <p:spPr>
            <a:xfrm>
              <a:off x="6242840" y="40068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2D4C94-B934-5448-87CA-EC63066ED7B3}"/>
                </a:ext>
              </a:extLst>
            </p:cNvPr>
            <p:cNvSpPr/>
            <p:nvPr/>
          </p:nvSpPr>
          <p:spPr>
            <a:xfrm>
              <a:off x="6242840" y="43674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F28D72-6EA6-C647-A982-3BACE1DBF5A9}"/>
                </a:ext>
              </a:extLst>
            </p:cNvPr>
            <p:cNvSpPr/>
            <p:nvPr/>
          </p:nvSpPr>
          <p:spPr>
            <a:xfrm>
              <a:off x="6242840" y="472799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F91F37-D9ED-E14F-97D9-AF07E39DF058}"/>
                </a:ext>
              </a:extLst>
            </p:cNvPr>
            <p:cNvSpPr/>
            <p:nvPr/>
          </p:nvSpPr>
          <p:spPr>
            <a:xfrm>
              <a:off x="6242840" y="50885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C29B2CA-F44C-684A-912B-0C3EEEB21FA3}"/>
                </a:ext>
              </a:extLst>
            </p:cNvPr>
            <p:cNvSpPr/>
            <p:nvPr/>
          </p:nvSpPr>
          <p:spPr>
            <a:xfrm>
              <a:off x="6242840" y="54491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BDE383-CA33-5142-A085-8AAAC7B54912}"/>
                </a:ext>
              </a:extLst>
            </p:cNvPr>
            <p:cNvSpPr/>
            <p:nvPr/>
          </p:nvSpPr>
          <p:spPr>
            <a:xfrm>
              <a:off x="6242840" y="5809725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47261E5-8E69-6B45-96BF-D7D77D07AC9C}"/>
                </a:ext>
              </a:extLst>
            </p:cNvPr>
            <p:cNvSpPr/>
            <p:nvPr/>
          </p:nvSpPr>
          <p:spPr>
            <a:xfrm>
              <a:off x="6242840" y="3646267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Explosion 2 16">
            <a:extLst>
              <a:ext uri="{FF2B5EF4-FFF2-40B4-BE49-F238E27FC236}">
                <a16:creationId xmlns:a16="http://schemas.microsoft.com/office/drawing/2014/main" id="{4974EBAC-F6F6-AB49-8C90-18DE9A5EC75B}"/>
              </a:ext>
            </a:extLst>
          </p:cNvPr>
          <p:cNvSpPr/>
          <p:nvPr/>
        </p:nvSpPr>
        <p:spPr>
          <a:xfrm>
            <a:off x="3847790" y="1893685"/>
            <a:ext cx="1691413" cy="638406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collision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801FE0-2DC8-D33E-CB0A-08B4446F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7" y="5133916"/>
            <a:ext cx="2783431" cy="781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72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1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EB5A73-832F-6645-A033-A52C99100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699" y="1685155"/>
            <a:ext cx="8795301" cy="401549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Three approaches</a:t>
            </a:r>
          </a:p>
          <a:p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Better hashing algorithm</a:t>
            </a:r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Find another location in the table</a:t>
            </a:r>
          </a:p>
          <a:p>
            <a:pPr marL="457200" lvl="1" indent="0">
              <a:buNone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3. 	Modify the entry to be able to hold more than one set of values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8D384-FCC1-6348-BC20-DFC965B7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904AF-298F-1C4E-9E33-2ACF1D5BA8F3}"/>
              </a:ext>
            </a:extLst>
          </p:cNvPr>
          <p:cNvSpPr/>
          <p:nvPr/>
        </p:nvSpPr>
        <p:spPr>
          <a:xfrm>
            <a:off x="2140950" y="2675723"/>
            <a:ext cx="71269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https://medium.com/basecs/hashing-out-hash-functions-ea5dd8beb4dd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BDE8-75C2-D841-ADBC-F379C1572B47}"/>
              </a:ext>
            </a:extLst>
          </p:cNvPr>
          <p:cNvSpPr txBox="1"/>
          <p:nvPr/>
        </p:nvSpPr>
        <p:spPr>
          <a:xfrm>
            <a:off x="3808726" y="3720613"/>
            <a:ext cx="190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“open</a:t>
            </a:r>
            <a:r>
              <a:rPr lang="zh-CN" altLang="en-US" dirty="0"/>
              <a:t> </a:t>
            </a:r>
            <a:r>
              <a:rPr lang="en-US" altLang="zh-CN" dirty="0"/>
              <a:t>addressing”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0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Chaining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664680" y="2255146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420942" y="3837917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420942" y="2656815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739252" y="2255146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82238E5-CCAC-8843-ABAB-4174BDD7258B}"/>
              </a:ext>
            </a:extLst>
          </p:cNvPr>
          <p:cNvSpPr/>
          <p:nvPr/>
        </p:nvSpPr>
        <p:spPr>
          <a:xfrm>
            <a:off x="4053257" y="9470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9B48BA-14CB-7847-B68E-6CDC19A72A1B}"/>
              </a:ext>
            </a:extLst>
          </p:cNvPr>
          <p:cNvSpPr/>
          <p:nvPr/>
        </p:nvSpPr>
        <p:spPr>
          <a:xfrm>
            <a:off x="4053257" y="13075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5BED2E-01EB-EA42-9C54-4FB06A1F7D29}"/>
              </a:ext>
            </a:extLst>
          </p:cNvPr>
          <p:cNvSpPr/>
          <p:nvPr/>
        </p:nvSpPr>
        <p:spPr>
          <a:xfrm>
            <a:off x="4053257" y="16681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191534-4E8A-6A45-AB41-D1EF294321E1}"/>
              </a:ext>
            </a:extLst>
          </p:cNvPr>
          <p:cNvSpPr/>
          <p:nvPr/>
        </p:nvSpPr>
        <p:spPr>
          <a:xfrm>
            <a:off x="4053257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23E179-255D-C740-B97B-15C2624193FA}"/>
              </a:ext>
            </a:extLst>
          </p:cNvPr>
          <p:cNvSpPr/>
          <p:nvPr/>
        </p:nvSpPr>
        <p:spPr>
          <a:xfrm>
            <a:off x="4053257" y="23893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A9BD32-AAFB-0D4B-89EF-22E82950BE49}"/>
              </a:ext>
            </a:extLst>
          </p:cNvPr>
          <p:cNvSpPr/>
          <p:nvPr/>
        </p:nvSpPr>
        <p:spPr>
          <a:xfrm>
            <a:off x="4053257" y="27498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293594-126A-0241-8660-A255D55DF303}"/>
              </a:ext>
            </a:extLst>
          </p:cNvPr>
          <p:cNvSpPr/>
          <p:nvPr/>
        </p:nvSpPr>
        <p:spPr>
          <a:xfrm>
            <a:off x="4053257" y="3110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12266E-F3AD-D04B-BAC5-BD3C1C17B194}"/>
              </a:ext>
            </a:extLst>
          </p:cNvPr>
          <p:cNvSpPr/>
          <p:nvPr/>
        </p:nvSpPr>
        <p:spPr>
          <a:xfrm>
            <a:off x="4053257" y="34710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A61991-5E22-9D4F-8752-00CED4EF7A47}"/>
              </a:ext>
            </a:extLst>
          </p:cNvPr>
          <p:cNvSpPr/>
          <p:nvPr/>
        </p:nvSpPr>
        <p:spPr>
          <a:xfrm>
            <a:off x="4053257" y="4192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2D4C94-B934-5448-87CA-EC63066ED7B3}"/>
              </a:ext>
            </a:extLst>
          </p:cNvPr>
          <p:cNvSpPr/>
          <p:nvPr/>
        </p:nvSpPr>
        <p:spPr>
          <a:xfrm>
            <a:off x="4053257" y="4552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F28D72-6EA6-C647-A982-3BACE1DBF5A9}"/>
              </a:ext>
            </a:extLst>
          </p:cNvPr>
          <p:cNvSpPr/>
          <p:nvPr/>
        </p:nvSpPr>
        <p:spPr>
          <a:xfrm>
            <a:off x="4053257" y="4913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F91F37-D9ED-E14F-97D9-AF07E39DF058}"/>
              </a:ext>
            </a:extLst>
          </p:cNvPr>
          <p:cNvSpPr/>
          <p:nvPr/>
        </p:nvSpPr>
        <p:spPr>
          <a:xfrm>
            <a:off x="4053257" y="5273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C29B2CA-F44C-684A-912B-0C3EEEB21FA3}"/>
              </a:ext>
            </a:extLst>
          </p:cNvPr>
          <p:cNvSpPr/>
          <p:nvPr/>
        </p:nvSpPr>
        <p:spPr>
          <a:xfrm>
            <a:off x="4053257" y="5634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BDE383-CA33-5142-A085-8AAAC7B54912}"/>
              </a:ext>
            </a:extLst>
          </p:cNvPr>
          <p:cNvSpPr/>
          <p:nvPr/>
        </p:nvSpPr>
        <p:spPr>
          <a:xfrm>
            <a:off x="4053257" y="599507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7261E5-8E69-6B45-96BF-D7D77D07AC9C}"/>
              </a:ext>
            </a:extLst>
          </p:cNvPr>
          <p:cNvSpPr/>
          <p:nvPr/>
        </p:nvSpPr>
        <p:spPr>
          <a:xfrm>
            <a:off x="4053257" y="38316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4E0486-EFE9-2645-A404-7AD468A29E3B}"/>
              </a:ext>
            </a:extLst>
          </p:cNvPr>
          <p:cNvSpPr/>
          <p:nvPr/>
        </p:nvSpPr>
        <p:spPr>
          <a:xfrm>
            <a:off x="4922094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CA0C1-2E3B-A349-AA16-CA2702D3C002}"/>
              </a:ext>
            </a:extLst>
          </p:cNvPr>
          <p:cNvSpPr/>
          <p:nvPr/>
        </p:nvSpPr>
        <p:spPr>
          <a:xfrm>
            <a:off x="5790931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AD4A32-208A-3046-A681-94D966FD48EB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>
            <a:off x="4541795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4ABF13-B232-9145-A74E-E5257DD01BE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410632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0B287D-948B-020E-C03F-6D96B9BA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63" y="3982156"/>
            <a:ext cx="3410119" cy="1862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9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8C9A8E-544E-1798-80CA-CA802D1C1F97}"/>
              </a:ext>
            </a:extLst>
          </p:cNvPr>
          <p:cNvGrpSpPr/>
          <p:nvPr/>
        </p:nvGrpSpPr>
        <p:grpSpPr>
          <a:xfrm>
            <a:off x="3228762" y="1007986"/>
            <a:ext cx="4513136" cy="5409876"/>
            <a:chOff x="4501750" y="1007986"/>
            <a:chExt cx="4513136" cy="54098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9CDB2E-1E7F-FE15-FFE7-9DBEF3D149B2}"/>
                </a:ext>
              </a:extLst>
            </p:cNvPr>
            <p:cNvSpPr/>
            <p:nvPr/>
          </p:nvSpPr>
          <p:spPr>
            <a:xfrm>
              <a:off x="8526348" y="280961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A4B09-92C2-BA1F-CB17-F51C6A602BB5}"/>
                </a:ext>
              </a:extLst>
            </p:cNvPr>
            <p:cNvGrpSpPr/>
            <p:nvPr/>
          </p:nvGrpSpPr>
          <p:grpSpPr>
            <a:xfrm>
              <a:off x="4501750" y="1007986"/>
              <a:ext cx="4024598" cy="5409876"/>
              <a:chOff x="4501750" y="1007986"/>
              <a:chExt cx="4024598" cy="54098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E2F336-3BD2-DE64-A8E7-D45381F8642C}"/>
                  </a:ext>
                </a:extLst>
              </p:cNvPr>
              <p:cNvSpPr/>
              <p:nvPr/>
            </p:nvSpPr>
            <p:spPr>
              <a:xfrm>
                <a:off x="4501750" y="10079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560521-7F07-F4D4-466D-E22A4C711A70}"/>
                  </a:ext>
                </a:extLst>
              </p:cNvPr>
              <p:cNvSpPr/>
              <p:nvPr/>
            </p:nvSpPr>
            <p:spPr>
              <a:xfrm>
                <a:off x="4501750" y="13685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54088AB-C5A7-B560-A45E-DC4B3D34DB5A}"/>
                  </a:ext>
                </a:extLst>
              </p:cNvPr>
              <p:cNvSpPr/>
              <p:nvPr/>
            </p:nvSpPr>
            <p:spPr>
              <a:xfrm>
                <a:off x="4501750" y="17291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917DD3-82D6-C9B9-7DB1-F31BA52FB430}"/>
                  </a:ext>
                </a:extLst>
              </p:cNvPr>
              <p:cNvSpPr/>
              <p:nvPr/>
            </p:nvSpPr>
            <p:spPr>
              <a:xfrm>
                <a:off x="4501750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2135DE-F976-1790-D95C-9628F613EEAC}"/>
                  </a:ext>
                </a:extLst>
              </p:cNvPr>
              <p:cNvSpPr/>
              <p:nvPr/>
            </p:nvSpPr>
            <p:spPr>
              <a:xfrm>
                <a:off x="4501750" y="24502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5767356-F1E7-B57F-E92C-ABD6C17BFB91}"/>
                  </a:ext>
                </a:extLst>
              </p:cNvPr>
              <p:cNvSpPr/>
              <p:nvPr/>
            </p:nvSpPr>
            <p:spPr>
              <a:xfrm>
                <a:off x="4501750" y="28108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E76E03-FB57-F072-9FCC-4A542447E2C9}"/>
                  </a:ext>
                </a:extLst>
              </p:cNvPr>
              <p:cNvSpPr/>
              <p:nvPr/>
            </p:nvSpPr>
            <p:spPr>
              <a:xfrm>
                <a:off x="4501750" y="31714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E001324-D488-234E-AD91-69ABA1AF731D}"/>
                  </a:ext>
                </a:extLst>
              </p:cNvPr>
              <p:cNvSpPr/>
              <p:nvPr/>
            </p:nvSpPr>
            <p:spPr>
              <a:xfrm>
                <a:off x="4501750" y="35320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56D8B3-4EEC-0CD3-53B3-0D6EE2459B38}"/>
                  </a:ext>
                </a:extLst>
              </p:cNvPr>
              <p:cNvSpPr/>
              <p:nvPr/>
            </p:nvSpPr>
            <p:spPr>
              <a:xfrm>
                <a:off x="4501750" y="42531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5A791E3-4E66-232E-E6DB-9B46CA6C058B}"/>
                  </a:ext>
                </a:extLst>
              </p:cNvPr>
              <p:cNvSpPr/>
              <p:nvPr/>
            </p:nvSpPr>
            <p:spPr>
              <a:xfrm>
                <a:off x="4501750" y="46137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A206FD-E6BC-94EF-3B45-B47CDA47EFE0}"/>
                  </a:ext>
                </a:extLst>
              </p:cNvPr>
              <p:cNvSpPr/>
              <p:nvPr/>
            </p:nvSpPr>
            <p:spPr>
              <a:xfrm>
                <a:off x="4501750" y="49743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51B01F-F0CF-ED6E-C320-1B2B3EAC0103}"/>
                  </a:ext>
                </a:extLst>
              </p:cNvPr>
              <p:cNvSpPr/>
              <p:nvPr/>
            </p:nvSpPr>
            <p:spPr>
              <a:xfrm>
                <a:off x="4501750" y="53348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AF6C5B-B8AB-7445-DB83-C58658758A4A}"/>
                  </a:ext>
                </a:extLst>
              </p:cNvPr>
              <p:cNvSpPr/>
              <p:nvPr/>
            </p:nvSpPr>
            <p:spPr>
              <a:xfrm>
                <a:off x="4501750" y="56954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F15DE6-8B27-709D-A5EE-82E12357AF23}"/>
                  </a:ext>
                </a:extLst>
              </p:cNvPr>
              <p:cNvSpPr/>
              <p:nvPr/>
            </p:nvSpPr>
            <p:spPr>
              <a:xfrm>
                <a:off x="4501750" y="6056040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B57B5C-A382-7B68-DBDD-9241CB44B5C9}"/>
                  </a:ext>
                </a:extLst>
              </p:cNvPr>
              <p:cNvSpPr/>
              <p:nvPr/>
            </p:nvSpPr>
            <p:spPr>
              <a:xfrm>
                <a:off x="4501750" y="3892582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81BB483-8374-4CDE-F528-DEA7051A684C}"/>
                  </a:ext>
                </a:extLst>
              </p:cNvPr>
              <p:cNvSpPr/>
              <p:nvPr/>
            </p:nvSpPr>
            <p:spPr>
              <a:xfrm>
                <a:off x="5234557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Sam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08541A-F0D6-00B9-F5CF-2C87E1EB372F}"/>
                  </a:ext>
                </a:extLst>
              </p:cNvPr>
              <p:cNvSpPr/>
              <p:nvPr/>
            </p:nvSpPr>
            <p:spPr>
              <a:xfrm>
                <a:off x="6020659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Ron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1F941B0-BEA5-2074-90B3-2A2945991FE8}"/>
                  </a:ext>
                </a:extLst>
              </p:cNvPr>
              <p:cNvCxnSpPr>
                <a:cxnSpLocks/>
                <a:stCxn id="10" idx="3"/>
                <a:endCxn id="22" idx="1"/>
              </p:cNvCxnSpPr>
              <p:nvPr/>
            </p:nvCxnSpPr>
            <p:spPr>
              <a:xfrm>
                <a:off x="4990288" y="2270622"/>
                <a:ext cx="244269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95857C-DE28-426C-AB68-9A35CB1449CC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5723095" y="2270622"/>
                <a:ext cx="297564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319135-287A-6852-FBD4-6D8D485796BE}"/>
                  </a:ext>
                </a:extLst>
              </p:cNvPr>
              <p:cNvSpPr/>
              <p:nvPr/>
            </p:nvSpPr>
            <p:spPr>
              <a:xfrm>
                <a:off x="6863992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Alex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006015B-DAE3-1112-4DA8-311965ED9452}"/>
                  </a:ext>
                </a:extLst>
              </p:cNvPr>
              <p:cNvCxnSpPr>
                <a:cxnSpLocks/>
                <a:stCxn id="23" idx="3"/>
                <a:endCxn id="26" idx="1"/>
              </p:cNvCxnSpPr>
              <p:nvPr/>
            </p:nvCxnSpPr>
            <p:spPr>
              <a:xfrm>
                <a:off x="6509197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E78625D-FE41-674B-506B-5FB3D9E64124}"/>
                  </a:ext>
                </a:extLst>
              </p:cNvPr>
              <p:cNvSpPr/>
              <p:nvPr/>
            </p:nvSpPr>
            <p:spPr>
              <a:xfrm>
                <a:off x="7707325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Jerry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2F4A8D4-F138-F3DE-06ED-0DEA697CF763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7352530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95F3E-9EEB-48C2-42FA-E533FDD0A2C4}"/>
                  </a:ext>
                </a:extLst>
              </p:cNvPr>
              <p:cNvSpPr/>
              <p:nvPr/>
            </p:nvSpPr>
            <p:spPr>
              <a:xfrm>
                <a:off x="6839682" y="2809614"/>
                <a:ext cx="51284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Katie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3493C9-F093-A1DB-DB6F-60931CA3298D}"/>
                  </a:ext>
                </a:extLst>
              </p:cNvPr>
              <p:cNvSpPr/>
              <p:nvPr/>
            </p:nvSpPr>
            <p:spPr>
              <a:xfrm>
                <a:off x="7683015" y="2809614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Joe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7C87FFB-814E-4B68-16EE-493F71D306E2}"/>
                  </a:ext>
                </a:extLst>
              </p:cNvPr>
              <p:cNvCxnSpPr>
                <a:cxnSpLocks/>
                <a:stCxn id="30" idx="3"/>
                <a:endCxn id="31" idx="1"/>
              </p:cNvCxnSpPr>
              <p:nvPr/>
            </p:nvCxnSpPr>
            <p:spPr>
              <a:xfrm>
                <a:off x="7352530" y="2990525"/>
                <a:ext cx="33048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4C39D81-B00B-4405-5A1F-8FA9AF0731BC}"/>
                  </a:ext>
                </a:extLst>
              </p:cNvPr>
              <p:cNvCxnSpPr>
                <a:cxnSpLocks/>
                <a:stCxn id="31" idx="3"/>
                <a:endCxn id="5" idx="1"/>
              </p:cNvCxnSpPr>
              <p:nvPr/>
            </p:nvCxnSpPr>
            <p:spPr>
              <a:xfrm>
                <a:off x="8171553" y="2990525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>
                <a:extLst>
                  <a:ext uri="{FF2B5EF4-FFF2-40B4-BE49-F238E27FC236}">
                    <a16:creationId xmlns:a16="http://schemas.microsoft.com/office/drawing/2014/main" id="{64E697C5-EC84-C93E-54C9-5F2FE21EEB06}"/>
                  </a:ext>
                </a:extLst>
              </p:cNvPr>
              <p:cNvCxnSpPr>
                <a:cxnSpLocks/>
                <a:stCxn id="28" idx="3"/>
                <a:endCxn id="30" idx="1"/>
              </p:cNvCxnSpPr>
              <p:nvPr/>
            </p:nvCxnSpPr>
            <p:spPr>
              <a:xfrm flipH="1">
                <a:off x="6839682" y="2270622"/>
                <a:ext cx="1356181" cy="719903"/>
              </a:xfrm>
              <a:prstGeom prst="bentConnector5">
                <a:avLst>
                  <a:gd name="adj1" fmla="val -16856"/>
                  <a:gd name="adj2" fmla="val 50000"/>
                  <a:gd name="adj3" fmla="val 116856"/>
                </a:avLst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55517CF-72F8-7BE2-46B9-3185D448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Chaining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C0D37-94A4-457F-DCC4-9C913EA2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32AFB-E2E8-E5D4-92EA-EDD90FE7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86" y="2034244"/>
            <a:ext cx="5595570" cy="3219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02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C7BC8D-A5EB-EE4A-A470-09207E3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8F05E-7E26-2048-BC5D-6D647DF39C97}"/>
              </a:ext>
            </a:extLst>
          </p:cNvPr>
          <p:cNvSpPr/>
          <p:nvPr/>
        </p:nvSpPr>
        <p:spPr>
          <a:xfrm>
            <a:off x="1438061" y="2175157"/>
            <a:ext cx="506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A function </a:t>
            </a:r>
            <a:r>
              <a:rPr lang="en-US" altLang="zh-CN" sz="3600" b="1" dirty="0">
                <a:solidFill>
                  <a:srgbClr val="00B050"/>
                </a:solidFill>
              </a:rPr>
              <a:t>that</a:t>
            </a:r>
            <a:r>
              <a:rPr lang="zh-CN" altLang="en-US" sz="3600" b="1" dirty="0">
                <a:solidFill>
                  <a:srgbClr val="00B050"/>
                </a:solidFill>
              </a:rPr>
              <a:t> </a:t>
            </a:r>
            <a:r>
              <a:rPr lang="en-US" altLang="zh-CN" sz="3600" b="1" dirty="0">
                <a:solidFill>
                  <a:srgbClr val="00B050"/>
                </a:solidFill>
              </a:rPr>
              <a:t>calls</a:t>
            </a:r>
            <a:r>
              <a:rPr lang="en-US" sz="3600" b="1" dirty="0">
                <a:solidFill>
                  <a:srgbClr val="00B050"/>
                </a:solidFill>
              </a:rPr>
              <a:t> itself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9BA5E-B061-7E4F-81FC-394163C88CBE}"/>
              </a:ext>
            </a:extLst>
          </p:cNvPr>
          <p:cNvSpPr txBox="1"/>
          <p:nvPr/>
        </p:nvSpPr>
        <p:spPr>
          <a:xfrm>
            <a:off x="2421177" y="3429000"/>
            <a:ext cx="34163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void 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 {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printf</a:t>
            </a:r>
            <a:r>
              <a:rPr lang="en-US" sz="2000" b="1" dirty="0">
                <a:solidFill>
                  <a:srgbClr val="0070C0"/>
                </a:solidFill>
              </a:rPr>
              <a:t>(“Hello Maybe!”);	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();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DE5B3-0AC8-BF44-9F82-E4B91EEB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81" y="222656"/>
            <a:ext cx="2151834" cy="1748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CDFED-3CD9-484B-BD1E-0F8B4EE1F7E5}"/>
              </a:ext>
            </a:extLst>
          </p:cNvPr>
          <p:cNvSpPr txBox="1"/>
          <p:nvPr/>
        </p:nvSpPr>
        <p:spPr>
          <a:xfrm>
            <a:off x="671756" y="6117157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specific to Java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58083E1-DCAD-3447-9030-619CB7456951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4129337" y="3429000"/>
            <a:ext cx="885326" cy="1447800"/>
          </a:xfrm>
          <a:prstGeom prst="bentConnector4">
            <a:avLst>
              <a:gd name="adj1" fmla="val -118762"/>
              <a:gd name="adj2" fmla="val 115789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4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849F8-5247-1743-BFF7-103C6760B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8344" y="4384842"/>
            <a:ext cx="8196210" cy="9919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Problems of recurring nature 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0A087-552F-AB4A-B1BE-F1AB15FC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787A-393F-FD4C-9920-3BE247546702}"/>
              </a:ext>
            </a:extLst>
          </p:cNvPr>
          <p:cNvSpPr/>
          <p:nvPr/>
        </p:nvSpPr>
        <p:spPr>
          <a:xfrm>
            <a:off x="713637" y="1734805"/>
            <a:ext cx="6897706" cy="46166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B050"/>
                </a:solidFill>
                <a:latin typeface="Open Sans"/>
              </a:rPr>
              <a:t>Problem using as complex data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405CD-4E27-914E-8249-A29B34AF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29" y="4880841"/>
            <a:ext cx="3349451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99A0D-4255-DB42-A0C5-8B373AD6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452" y="4363467"/>
            <a:ext cx="2230159" cy="223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E5350-7A27-AD4A-A79C-F33D383F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611" y="2058371"/>
            <a:ext cx="3175000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D63F1-6EAE-5F42-9BBD-7EDFEF0B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11"/>
          <a:stretch/>
        </p:blipFill>
        <p:spPr>
          <a:xfrm>
            <a:off x="847394" y="2160301"/>
            <a:ext cx="3737769" cy="17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7B0E5-8206-9DF8-CB98-E354D92E7EA2}"/>
              </a:ext>
            </a:extLst>
          </p:cNvPr>
          <p:cNvSpPr txBox="1"/>
          <p:nvPr/>
        </p:nvSpPr>
        <p:spPr>
          <a:xfrm>
            <a:off x="4910667" y="-5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7F498B-B767-CA0F-F293-3BC79B94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85" y="1908293"/>
            <a:ext cx="6337674" cy="36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933" y="2164316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Midterm Review (Wed)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b="0" dirty="0"/>
              <a:t>Expect grade by this Fri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3 review (Wed)</a:t>
            </a:r>
            <a:endParaRPr lang="en-US" sz="1600" b="0" dirty="0"/>
          </a:p>
          <a:p>
            <a:pPr marL="457200" lvl="1" indent="0">
              <a:buNone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More on ADT hashtable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Recursion (Wed &amp; Friday)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4 is 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7th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09428-B80B-B738-0DC2-7BEEDA5F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55" y="223371"/>
            <a:ext cx="2318917" cy="20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DB87C-2CDA-B2CC-B141-D8DDBE23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83" y="191271"/>
            <a:ext cx="3599527" cy="2087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3BF28-758B-624D-7994-CDD6809B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71511"/>
            <a:ext cx="4159250" cy="241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3EBAC-5A6F-968C-C442-B66491E4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35" y="2048886"/>
            <a:ext cx="3492500" cy="40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FA491D-EE7D-48BE-A154-AD283731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5" y="1908293"/>
            <a:ext cx="6337674" cy="36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228165" y="3124199"/>
            <a:ext cx="2667849" cy="304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50" y="4093373"/>
            <a:ext cx="4013329" cy="232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890275" y="4100815"/>
            <a:ext cx="2818890" cy="1475260"/>
          </a:xfrm>
          <a:prstGeom prst="bentConnector2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7F093B-2F3D-4AD8-2B1A-A1851F185C3E}"/>
              </a:ext>
            </a:extLst>
          </p:cNvPr>
          <p:cNvSpPr txBox="1"/>
          <p:nvPr/>
        </p:nvSpPr>
        <p:spPr>
          <a:xfrm>
            <a:off x="3837" y="2667141"/>
            <a:ext cx="146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Exit condition</a:t>
            </a:r>
          </a:p>
        </p:txBody>
      </p: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40FB-0A37-25A7-543A-EE534B0D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25" y="2339789"/>
            <a:ext cx="7021866" cy="3693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61E08-411D-BD52-8677-47145796830A}"/>
              </a:ext>
            </a:extLst>
          </p:cNvPr>
          <p:cNvSpPr txBox="1"/>
          <p:nvPr/>
        </p:nvSpPr>
        <p:spPr>
          <a:xfrm>
            <a:off x="753035" y="1775012"/>
            <a:ext cx="223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exit condition</a:t>
            </a:r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r>
              <a:rPr lang="en-US" altLang="zh-CN" sz="2800" dirty="0"/>
              <a:t>Exit</a:t>
            </a:r>
            <a:r>
              <a:rPr lang="zh-CN" altLang="en-US" sz="2800" dirty="0"/>
              <a:t> </a:t>
            </a:r>
            <a:r>
              <a:rPr lang="en-US" altLang="zh-CN" sz="2800" dirty="0"/>
              <a:t>Condition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dirty="0"/>
              <a:t>When the subproblem is ”small enough”</a:t>
            </a:r>
          </a:p>
          <a:p>
            <a:pPr lvl="2"/>
            <a:r>
              <a:rPr lang="en-US" dirty="0"/>
              <a:t>Stop recursion</a:t>
            </a:r>
          </a:p>
          <a:p>
            <a:pPr lvl="2"/>
            <a:r>
              <a:rPr lang="en-US" dirty="0"/>
              <a:t>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83" y="3935781"/>
            <a:ext cx="4290059" cy="206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3670" y="2642541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works</a:t>
            </a:r>
          </a:p>
          <a:p>
            <a:pPr marL="457200" lvl="1" indent="0">
              <a:buNone/>
            </a:pPr>
            <a:endParaRPr lang="en-US" sz="3600" dirty="0"/>
          </a:p>
          <a:p>
            <a:pPr marL="457200" lvl="1" indent="0">
              <a:buNone/>
            </a:pPr>
            <a:r>
              <a:rPr lang="en-US" altLang="zh-CN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use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endParaRPr lang="en-US" sz="6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EF6AB7-3C8F-0A64-C217-462C597CC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AEC3F-72F1-608B-1CD1-2196A19E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Ends</a:t>
            </a:r>
          </a:p>
        </p:txBody>
      </p:sp>
    </p:spTree>
    <p:extLst>
      <p:ext uri="{BB962C8B-B14F-4D97-AF65-F5344CB8AC3E}">
        <p14:creationId xmlns:p14="http://schemas.microsoft.com/office/powerpoint/2010/main" val="2071371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Recursion, cont.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1550894" y="1832249"/>
            <a:ext cx="6382870" cy="3451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842978" y="5008729"/>
            <a:ext cx="398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gift in one of the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6F565-86B4-F24B-A6EF-69A5D68BBF6E}"/>
              </a:ext>
            </a:extLst>
          </p:cNvPr>
          <p:cNvSpPr txBox="1"/>
          <p:nvPr/>
        </p:nvSpPr>
        <p:spPr>
          <a:xfrm>
            <a:off x="5114523" y="15678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guess them all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64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421637" y="4937011"/>
            <a:ext cx="846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u="sng" dirty="0"/>
              <a:t>Recursion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solution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every</a:t>
            </a:r>
            <a:r>
              <a:rPr lang="zh-CN" altLang="en-US" sz="3200" dirty="0"/>
              <a:t> </a:t>
            </a:r>
            <a:r>
              <a:rPr lang="en-US" altLang="zh-CN" sz="3200" dirty="0"/>
              <a:t>possible</a:t>
            </a:r>
            <a:r>
              <a:rPr lang="zh-CN" altLang="en-US" sz="3200" dirty="0"/>
              <a:t> </a:t>
            </a:r>
            <a:r>
              <a:rPr lang="en-US" altLang="zh-CN" sz="3200" dirty="0"/>
              <a:t>path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327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446E6-F16E-659D-16EA-8723ED39D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2" y="1827765"/>
            <a:ext cx="4798461" cy="4015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EB8DF-318C-B2FF-3629-E37BB1A5A7DD}"/>
              </a:ext>
            </a:extLst>
          </p:cNvPr>
          <p:cNvSpPr txBox="1"/>
          <p:nvPr/>
        </p:nvSpPr>
        <p:spPr>
          <a:xfrm>
            <a:off x="6043321" y="2886635"/>
            <a:ext cx="244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two-pointer trick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1102305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2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540775" y="4345130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38367" y="3569525"/>
            <a:ext cx="1757902" cy="77560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122894" y="4773634"/>
            <a:ext cx="1854037" cy="1534181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BE04C4DD-8D43-D34E-8A03-F74932E7D6B1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88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70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91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04947-4A94-D842-99E2-80AEA953F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15" y="2592423"/>
            <a:ext cx="4976821" cy="3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89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0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7365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221430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77" y="162307"/>
            <a:ext cx="2870838" cy="240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2B4669-1C7D-AA45-FC31-E2D8D66F073D}"/>
              </a:ext>
            </a:extLst>
          </p:cNvPr>
          <p:cNvSpPr/>
          <p:nvPr/>
        </p:nvSpPr>
        <p:spPr>
          <a:xfrm>
            <a:off x="1775020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0F396-AFB3-4B7A-AC15-6807895DF730}"/>
              </a:ext>
            </a:extLst>
          </p:cNvPr>
          <p:cNvSpPr/>
          <p:nvPr/>
        </p:nvSpPr>
        <p:spPr>
          <a:xfrm>
            <a:off x="3014031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E2AFA1-FB85-117A-C4D5-02268F43146C}"/>
              </a:ext>
            </a:extLst>
          </p:cNvPr>
          <p:cNvSpPr/>
          <p:nvPr/>
        </p:nvSpPr>
        <p:spPr>
          <a:xfrm>
            <a:off x="4253042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B81F7E-DD2A-7B49-1DC8-C11FB2755039}"/>
              </a:ext>
            </a:extLst>
          </p:cNvPr>
          <p:cNvSpPr/>
          <p:nvPr/>
        </p:nvSpPr>
        <p:spPr>
          <a:xfrm>
            <a:off x="5492053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F82D6-1E8C-4734-6C04-E065176CA007}"/>
              </a:ext>
            </a:extLst>
          </p:cNvPr>
          <p:cNvCxnSpPr>
            <a:cxnSpLocks/>
          </p:cNvCxnSpPr>
          <p:nvPr/>
        </p:nvCxnSpPr>
        <p:spPr>
          <a:xfrm>
            <a:off x="2537020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F14640-AC37-8B42-2F3A-8E7780B8079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776031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3402C-54AD-BE18-6E1D-A7D3ABDDD85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015042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DD41A8-CC86-3E58-D698-591CDDB4B03C}"/>
              </a:ext>
            </a:extLst>
          </p:cNvPr>
          <p:cNvSpPr/>
          <p:nvPr/>
        </p:nvSpPr>
        <p:spPr>
          <a:xfrm>
            <a:off x="536009" y="3069954"/>
            <a:ext cx="762000" cy="76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04177-FAA5-0881-7D9B-24C2A22B8030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1298009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C63D06C-7BD2-1B3E-5A59-82D9ECB93E0A}"/>
              </a:ext>
            </a:extLst>
          </p:cNvPr>
          <p:cNvSpPr/>
          <p:nvPr/>
        </p:nvSpPr>
        <p:spPr>
          <a:xfrm>
            <a:off x="6731064" y="3069954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BEC265-C654-6180-B303-C93A2E5407A4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6254053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B5409B-4E1F-BF56-6DE5-FE5A1F898D7F}"/>
              </a:ext>
            </a:extLst>
          </p:cNvPr>
          <p:cNvSpPr txBox="1"/>
          <p:nvPr/>
        </p:nvSpPr>
        <p:spPr>
          <a:xfrm>
            <a:off x="5333692" y="4836954"/>
            <a:ext cx="108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p_fast</a:t>
            </a:r>
            <a:endParaRPr lang="en-US" sz="2800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3E3B46-43D8-DDC8-94F0-B49CDCA2473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875764" y="3923656"/>
            <a:ext cx="0" cy="9132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93CDCC-9D19-49BF-9989-5F53CEE1E4F6}"/>
              </a:ext>
            </a:extLst>
          </p:cNvPr>
          <p:cNvSpPr txBox="1"/>
          <p:nvPr/>
        </p:nvSpPr>
        <p:spPr>
          <a:xfrm>
            <a:off x="1574098" y="4941244"/>
            <a:ext cx="1220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p_slow</a:t>
            </a:r>
            <a:endParaRPr lang="en-US" sz="2800" i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28F5FA-4F1A-3D64-99C6-FA2CD80AD9A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2184298" y="4027946"/>
            <a:ext cx="0" cy="9132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98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329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3EC01-5094-6841-8018-7864E27C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trip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70292-333F-1044-8DD5-386FD8B2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740112"/>
            <a:ext cx="3949435" cy="4499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760F-56B0-6B4E-84D5-108561BB6C8B}"/>
              </a:ext>
            </a:extLst>
          </p:cNvPr>
          <p:cNvSpPr txBox="1"/>
          <p:nvPr/>
        </p:nvSpPr>
        <p:spPr>
          <a:xfrm rot="411840">
            <a:off x="520411" y="5887055"/>
            <a:ext cx="53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When in doubt, keep calm and backtrack!</a:t>
            </a:r>
          </a:p>
        </p:txBody>
      </p:sp>
    </p:spTree>
    <p:extLst>
      <p:ext uri="{BB962C8B-B14F-4D97-AF65-F5344CB8AC3E}">
        <p14:creationId xmlns:p14="http://schemas.microsoft.com/office/powerpoint/2010/main" val="237438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1768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5A117-CA55-DD42-B5AF-973BD0AA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3116387"/>
            <a:ext cx="3188821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49B69-B601-944A-9756-74B6BD0D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02" y="3116386"/>
            <a:ext cx="3195860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31032-9362-8E42-AAFF-F01D2E55E0C5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17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B7E1-CEBB-2E48-94D7-D693EDD1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2928373"/>
            <a:ext cx="6185647" cy="3558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A2DC1-828E-044A-B320-9EB429661F2C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2484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</a:t>
            </a:r>
            <a:r>
              <a:rPr lang="en-US" b="0" dirty="0">
                <a:highlight>
                  <a:srgbClr val="FFFF00"/>
                </a:highlight>
              </a:rPr>
              <a:t>N×N</a:t>
            </a:r>
            <a:r>
              <a:rPr lang="en-US" b="0" dirty="0"/>
              <a:t>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N-queue problem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D0FBAB-A026-9847-8A4D-DCC443781E43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1055948" y="3467286"/>
            <a:chExt cx="2796989" cy="27969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FDCE3D-71C4-094D-8304-1BA146AD49D5}"/>
                </a:ext>
              </a:extLst>
            </p:cNvPr>
            <p:cNvSpPr/>
            <p:nvPr/>
          </p:nvSpPr>
          <p:spPr>
            <a:xfrm>
              <a:off x="1055949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CE906-CC63-254E-A8F3-500E6B7AF073}"/>
                </a:ext>
              </a:extLst>
            </p:cNvPr>
            <p:cNvSpPr/>
            <p:nvPr/>
          </p:nvSpPr>
          <p:spPr>
            <a:xfrm>
              <a:off x="1755196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8132CE-0E1A-5947-848C-436A7BA8B4C2}"/>
                </a:ext>
              </a:extLst>
            </p:cNvPr>
            <p:cNvSpPr/>
            <p:nvPr/>
          </p:nvSpPr>
          <p:spPr>
            <a:xfrm>
              <a:off x="1055949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7006FE-BB23-CB45-91C0-211A3AD6D86C}"/>
                </a:ext>
              </a:extLst>
            </p:cNvPr>
            <p:cNvSpPr/>
            <p:nvPr/>
          </p:nvSpPr>
          <p:spPr>
            <a:xfrm>
              <a:off x="1755195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0FB23D-FF21-A44D-A1BB-03FF8A5EBD14}"/>
                </a:ext>
              </a:extLst>
            </p:cNvPr>
            <p:cNvSpPr/>
            <p:nvPr/>
          </p:nvSpPr>
          <p:spPr>
            <a:xfrm>
              <a:off x="2454443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5621A1-3A95-B44E-8F79-073F173684F2}"/>
                </a:ext>
              </a:extLst>
            </p:cNvPr>
            <p:cNvSpPr/>
            <p:nvPr/>
          </p:nvSpPr>
          <p:spPr>
            <a:xfrm>
              <a:off x="3153690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3CF82C-390C-504B-8D0A-E681C2845E77}"/>
                </a:ext>
              </a:extLst>
            </p:cNvPr>
            <p:cNvSpPr/>
            <p:nvPr/>
          </p:nvSpPr>
          <p:spPr>
            <a:xfrm>
              <a:off x="2454443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2D673A-3C80-DB40-B5EB-0C4E8448906A}"/>
                </a:ext>
              </a:extLst>
            </p:cNvPr>
            <p:cNvSpPr/>
            <p:nvPr/>
          </p:nvSpPr>
          <p:spPr>
            <a:xfrm>
              <a:off x="3153689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02F221-EEAF-1D4E-B45A-CF47C0D27732}"/>
                </a:ext>
              </a:extLst>
            </p:cNvPr>
            <p:cNvSpPr/>
            <p:nvPr/>
          </p:nvSpPr>
          <p:spPr>
            <a:xfrm>
              <a:off x="1055948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96FBE0-4A3D-5A44-8C16-1489A97B7FE2}"/>
                </a:ext>
              </a:extLst>
            </p:cNvPr>
            <p:cNvSpPr/>
            <p:nvPr/>
          </p:nvSpPr>
          <p:spPr>
            <a:xfrm>
              <a:off x="1755195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82ED05-76FA-BB40-8B16-851BD1B4AFA1}"/>
                </a:ext>
              </a:extLst>
            </p:cNvPr>
            <p:cNvSpPr/>
            <p:nvPr/>
          </p:nvSpPr>
          <p:spPr>
            <a:xfrm>
              <a:off x="1055948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FE74AB-6444-AC4F-973A-6FD06F251857}"/>
                </a:ext>
              </a:extLst>
            </p:cNvPr>
            <p:cNvSpPr/>
            <p:nvPr/>
          </p:nvSpPr>
          <p:spPr>
            <a:xfrm>
              <a:off x="1755194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156446-461F-3847-8B1E-BA6EBC608ADA}"/>
                </a:ext>
              </a:extLst>
            </p:cNvPr>
            <p:cNvSpPr/>
            <p:nvPr/>
          </p:nvSpPr>
          <p:spPr>
            <a:xfrm>
              <a:off x="2454442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7C1610-436A-1943-8FDF-43E5E875A05E}"/>
                </a:ext>
              </a:extLst>
            </p:cNvPr>
            <p:cNvSpPr/>
            <p:nvPr/>
          </p:nvSpPr>
          <p:spPr>
            <a:xfrm>
              <a:off x="3153689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5DDFB8-03ED-394E-BA27-029C6DCEBCD8}"/>
                </a:ext>
              </a:extLst>
            </p:cNvPr>
            <p:cNvSpPr/>
            <p:nvPr/>
          </p:nvSpPr>
          <p:spPr>
            <a:xfrm>
              <a:off x="2454442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A4B543-5B43-2845-9C07-08DD46BEF7C5}"/>
                </a:ext>
              </a:extLst>
            </p:cNvPr>
            <p:cNvSpPr/>
            <p:nvPr/>
          </p:nvSpPr>
          <p:spPr>
            <a:xfrm>
              <a:off x="3153688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F1AFE5A-C676-C04B-802E-BEB2809BCE86}"/>
              </a:ext>
            </a:extLst>
          </p:cNvPr>
          <p:cNvSpPr/>
          <p:nvPr/>
        </p:nvSpPr>
        <p:spPr>
          <a:xfrm>
            <a:off x="2775188" y="3796998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97D2E2-148A-214F-AE7A-E4BE5D877C69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4660779" y="3745193"/>
            <a:chExt cx="1149539" cy="11495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BE4290-9A91-454F-9038-4392DE5C5858}"/>
                </a:ext>
              </a:extLst>
            </p:cNvPr>
            <p:cNvSpPr/>
            <p:nvPr/>
          </p:nvSpPr>
          <p:spPr>
            <a:xfrm>
              <a:off x="4660779" y="3745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308808-1686-5B46-A96C-3E2C017EEB5C}"/>
                </a:ext>
              </a:extLst>
            </p:cNvPr>
            <p:cNvSpPr/>
            <p:nvPr/>
          </p:nvSpPr>
          <p:spPr>
            <a:xfrm>
              <a:off x="4948164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A2A3C8-8BEC-D04F-BD1C-8195A8159437}"/>
                </a:ext>
              </a:extLst>
            </p:cNvPr>
            <p:cNvSpPr/>
            <p:nvPr/>
          </p:nvSpPr>
          <p:spPr>
            <a:xfrm>
              <a:off x="4660779" y="4032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55262F-5CC4-1D46-AC81-A3C846217D73}"/>
                </a:ext>
              </a:extLst>
            </p:cNvPr>
            <p:cNvSpPr/>
            <p:nvPr/>
          </p:nvSpPr>
          <p:spPr>
            <a:xfrm>
              <a:off x="4948164" y="4032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AC7408-7DC6-2247-BA71-2038C31005E0}"/>
                </a:ext>
              </a:extLst>
            </p:cNvPr>
            <p:cNvSpPr/>
            <p:nvPr/>
          </p:nvSpPr>
          <p:spPr>
            <a:xfrm>
              <a:off x="5235549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01CD74-7FFB-224A-B07C-76CE983B5866}"/>
                </a:ext>
              </a:extLst>
            </p:cNvPr>
            <p:cNvSpPr/>
            <p:nvPr/>
          </p:nvSpPr>
          <p:spPr>
            <a:xfrm>
              <a:off x="5522933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435E91-6D99-AD40-9B0E-260DD412C13B}"/>
                </a:ext>
              </a:extLst>
            </p:cNvPr>
            <p:cNvSpPr/>
            <p:nvPr/>
          </p:nvSpPr>
          <p:spPr>
            <a:xfrm>
              <a:off x="5235549" y="403257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2E00B1-3E40-5541-90A3-9C0C10A6FCA2}"/>
                </a:ext>
              </a:extLst>
            </p:cNvPr>
            <p:cNvSpPr/>
            <p:nvPr/>
          </p:nvSpPr>
          <p:spPr>
            <a:xfrm>
              <a:off x="5522933" y="40325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925F38-D78B-4941-BD3B-B442805DD663}"/>
                </a:ext>
              </a:extLst>
            </p:cNvPr>
            <p:cNvSpPr/>
            <p:nvPr/>
          </p:nvSpPr>
          <p:spPr>
            <a:xfrm>
              <a:off x="4660779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24C0E-8D01-064A-93F1-1D1FE82253F7}"/>
                </a:ext>
              </a:extLst>
            </p:cNvPr>
            <p:cNvSpPr/>
            <p:nvPr/>
          </p:nvSpPr>
          <p:spPr>
            <a:xfrm>
              <a:off x="4948164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E58BAB-E4C1-F24F-A67F-5FF6E4A06DED}"/>
                </a:ext>
              </a:extLst>
            </p:cNvPr>
            <p:cNvSpPr/>
            <p:nvPr/>
          </p:nvSpPr>
          <p:spPr>
            <a:xfrm>
              <a:off x="4660779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56864E-4125-5849-AFEB-3E50A07527CF}"/>
                </a:ext>
              </a:extLst>
            </p:cNvPr>
            <p:cNvSpPr/>
            <p:nvPr/>
          </p:nvSpPr>
          <p:spPr>
            <a:xfrm>
              <a:off x="4948163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9D836E-187B-344E-B11C-22D7A1557F61}"/>
                </a:ext>
              </a:extLst>
            </p:cNvPr>
            <p:cNvSpPr/>
            <p:nvPr/>
          </p:nvSpPr>
          <p:spPr>
            <a:xfrm>
              <a:off x="5235548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B45F57-3942-3449-8F2D-B277C976DF6F}"/>
                </a:ext>
              </a:extLst>
            </p:cNvPr>
            <p:cNvSpPr/>
            <p:nvPr/>
          </p:nvSpPr>
          <p:spPr>
            <a:xfrm>
              <a:off x="5522933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A432D5-080E-6B42-AAFA-B16F4D103579}"/>
                </a:ext>
              </a:extLst>
            </p:cNvPr>
            <p:cNvSpPr/>
            <p:nvPr/>
          </p:nvSpPr>
          <p:spPr>
            <a:xfrm>
              <a:off x="5235548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2DEE24-2E31-754A-9478-8EA33D54A5CD}"/>
                </a:ext>
              </a:extLst>
            </p:cNvPr>
            <p:cNvSpPr/>
            <p:nvPr/>
          </p:nvSpPr>
          <p:spPr>
            <a:xfrm>
              <a:off x="5522933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D4B86AB-068C-BB49-9E7D-88AC8005C51D}"/>
                </a:ext>
              </a:extLst>
            </p:cNvPr>
            <p:cNvSpPr/>
            <p:nvPr/>
          </p:nvSpPr>
          <p:spPr>
            <a:xfrm>
              <a:off x="4712584" y="3796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1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79C2970-7BB0-5844-BFBA-6C8AB065191A}"/>
              </a:ext>
            </a:extLst>
          </p:cNvPr>
          <p:cNvGrpSpPr/>
          <p:nvPr/>
        </p:nvGrpSpPr>
        <p:grpSpPr>
          <a:xfrm>
            <a:off x="449627" y="1642819"/>
            <a:ext cx="1149539" cy="1149538"/>
            <a:chOff x="449627" y="1642819"/>
            <a:chExt cx="1149539" cy="11495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CA3075-2F7E-AA47-9F92-A76615BAD170}"/>
                </a:ext>
              </a:extLst>
            </p:cNvPr>
            <p:cNvGrpSpPr/>
            <p:nvPr/>
          </p:nvGrpSpPr>
          <p:grpSpPr>
            <a:xfrm>
              <a:off x="449627" y="1642819"/>
              <a:ext cx="1149539" cy="1149538"/>
              <a:chOff x="1055948" y="3467286"/>
              <a:chExt cx="2796989" cy="279698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367F06-C196-BB42-A2CC-94061E1DB289}"/>
                  </a:ext>
                </a:extLst>
              </p:cNvPr>
              <p:cNvSpPr/>
              <p:nvPr/>
            </p:nvSpPr>
            <p:spPr>
              <a:xfrm>
                <a:off x="1055949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FC98C8-E775-5242-A405-A6E32E87B2BD}"/>
                  </a:ext>
                </a:extLst>
              </p:cNvPr>
              <p:cNvSpPr/>
              <p:nvPr/>
            </p:nvSpPr>
            <p:spPr>
              <a:xfrm>
                <a:off x="1755196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347448-9566-354B-95DB-5C8037E661F1}"/>
                  </a:ext>
                </a:extLst>
              </p:cNvPr>
              <p:cNvSpPr/>
              <p:nvPr/>
            </p:nvSpPr>
            <p:spPr>
              <a:xfrm>
                <a:off x="1055949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E81642-260C-694C-A27E-73A86639427E}"/>
                  </a:ext>
                </a:extLst>
              </p:cNvPr>
              <p:cNvSpPr/>
              <p:nvPr/>
            </p:nvSpPr>
            <p:spPr>
              <a:xfrm>
                <a:off x="1755195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26E769-D5DE-554A-92D7-9828C6B88879}"/>
                  </a:ext>
                </a:extLst>
              </p:cNvPr>
              <p:cNvSpPr/>
              <p:nvPr/>
            </p:nvSpPr>
            <p:spPr>
              <a:xfrm>
                <a:off x="2454443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3CFCB1-F4AA-AA4B-9AF0-34FBF679478D}"/>
                  </a:ext>
                </a:extLst>
              </p:cNvPr>
              <p:cNvSpPr/>
              <p:nvPr/>
            </p:nvSpPr>
            <p:spPr>
              <a:xfrm>
                <a:off x="3153690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8FF224-474B-604D-919F-1C83AE8A9258}"/>
                  </a:ext>
                </a:extLst>
              </p:cNvPr>
              <p:cNvSpPr/>
              <p:nvPr/>
            </p:nvSpPr>
            <p:spPr>
              <a:xfrm>
                <a:off x="2454443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252A1C-FC74-6E4A-AF0D-DA8FDCDAE765}"/>
                  </a:ext>
                </a:extLst>
              </p:cNvPr>
              <p:cNvSpPr/>
              <p:nvPr/>
            </p:nvSpPr>
            <p:spPr>
              <a:xfrm>
                <a:off x="3153689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8583C-509F-5242-8E46-CB1BBEF4F9B0}"/>
                  </a:ext>
                </a:extLst>
              </p:cNvPr>
              <p:cNvSpPr/>
              <p:nvPr/>
            </p:nvSpPr>
            <p:spPr>
              <a:xfrm>
                <a:off x="1055948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46B93-C687-4C4F-BFEE-B11A147E3E72}"/>
                  </a:ext>
                </a:extLst>
              </p:cNvPr>
              <p:cNvSpPr/>
              <p:nvPr/>
            </p:nvSpPr>
            <p:spPr>
              <a:xfrm>
                <a:off x="1755195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668F53-EDEF-9D44-97B6-EC30487756ED}"/>
                  </a:ext>
                </a:extLst>
              </p:cNvPr>
              <p:cNvSpPr/>
              <p:nvPr/>
            </p:nvSpPr>
            <p:spPr>
              <a:xfrm>
                <a:off x="1055948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0F470C-C9C8-CC49-898D-23F25396477D}"/>
                  </a:ext>
                </a:extLst>
              </p:cNvPr>
              <p:cNvSpPr/>
              <p:nvPr/>
            </p:nvSpPr>
            <p:spPr>
              <a:xfrm>
                <a:off x="1755194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730230-1891-2C42-B6B1-1AE93EC4F324}"/>
                  </a:ext>
                </a:extLst>
              </p:cNvPr>
              <p:cNvSpPr/>
              <p:nvPr/>
            </p:nvSpPr>
            <p:spPr>
              <a:xfrm>
                <a:off x="2454442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C0E8D0-D108-DB41-87E2-561E0488C76E}"/>
                  </a:ext>
                </a:extLst>
              </p:cNvPr>
              <p:cNvSpPr/>
              <p:nvPr/>
            </p:nvSpPr>
            <p:spPr>
              <a:xfrm>
                <a:off x="3153689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26488C-F781-534B-B631-F1A69B2013D2}"/>
                  </a:ext>
                </a:extLst>
              </p:cNvPr>
              <p:cNvSpPr/>
              <p:nvPr/>
            </p:nvSpPr>
            <p:spPr>
              <a:xfrm>
                <a:off x="2454442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75D945-2DFA-6B4F-90BF-B9FF67317474}"/>
                  </a:ext>
                </a:extLst>
              </p:cNvPr>
              <p:cNvSpPr/>
              <p:nvPr/>
            </p:nvSpPr>
            <p:spPr>
              <a:xfrm>
                <a:off x="3153688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CF2F39-44B9-6345-9FB5-6A3B0026B336}"/>
                </a:ext>
              </a:extLst>
            </p:cNvPr>
            <p:cNvSpPr/>
            <p:nvPr/>
          </p:nvSpPr>
          <p:spPr>
            <a:xfrm>
              <a:off x="501432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C6269C-734E-834C-9743-1F8FEF4866B6}"/>
              </a:ext>
            </a:extLst>
          </p:cNvPr>
          <p:cNvGrpSpPr/>
          <p:nvPr/>
        </p:nvGrpSpPr>
        <p:grpSpPr>
          <a:xfrm>
            <a:off x="2089748" y="1642819"/>
            <a:ext cx="1149539" cy="1149538"/>
            <a:chOff x="2089748" y="1642819"/>
            <a:chExt cx="1149539" cy="11495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D3F90B-9AA8-7947-96A2-B2BE5B48BFA4}"/>
                </a:ext>
              </a:extLst>
            </p:cNvPr>
            <p:cNvSpPr/>
            <p:nvPr/>
          </p:nvSpPr>
          <p:spPr>
            <a:xfrm>
              <a:off x="2089748" y="164281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B4E0D7-AC12-FD40-971A-BEC44EFB0DFB}"/>
                </a:ext>
              </a:extLst>
            </p:cNvPr>
            <p:cNvSpPr/>
            <p:nvPr/>
          </p:nvSpPr>
          <p:spPr>
            <a:xfrm>
              <a:off x="2377133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80C74-EE3E-BC48-8997-9DD1D596B41D}"/>
                </a:ext>
              </a:extLst>
            </p:cNvPr>
            <p:cNvSpPr/>
            <p:nvPr/>
          </p:nvSpPr>
          <p:spPr>
            <a:xfrm>
              <a:off x="2089748" y="193020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A867FE-B1B6-204A-BF65-36E02E4816D9}"/>
                </a:ext>
              </a:extLst>
            </p:cNvPr>
            <p:cNvSpPr/>
            <p:nvPr/>
          </p:nvSpPr>
          <p:spPr>
            <a:xfrm>
              <a:off x="2377133" y="193020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E9EC94-42FF-0D40-B4AD-7DD2F9BE62F0}"/>
                </a:ext>
              </a:extLst>
            </p:cNvPr>
            <p:cNvSpPr/>
            <p:nvPr/>
          </p:nvSpPr>
          <p:spPr>
            <a:xfrm>
              <a:off x="2664518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6FA3D4-075F-A84F-969A-8EB7518F09B9}"/>
                </a:ext>
              </a:extLst>
            </p:cNvPr>
            <p:cNvSpPr/>
            <p:nvPr/>
          </p:nvSpPr>
          <p:spPr>
            <a:xfrm>
              <a:off x="2951902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31E316-6257-AC43-AFBA-4378500B66F7}"/>
                </a:ext>
              </a:extLst>
            </p:cNvPr>
            <p:cNvSpPr/>
            <p:nvPr/>
          </p:nvSpPr>
          <p:spPr>
            <a:xfrm>
              <a:off x="2664518" y="193020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EFFFDA-BB4E-7C42-B12A-AECDE9926C9D}"/>
                </a:ext>
              </a:extLst>
            </p:cNvPr>
            <p:cNvSpPr/>
            <p:nvPr/>
          </p:nvSpPr>
          <p:spPr>
            <a:xfrm>
              <a:off x="2951902" y="193020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88D5CC-04A2-EE46-A1A6-F8982C6370FD}"/>
                </a:ext>
              </a:extLst>
            </p:cNvPr>
            <p:cNvSpPr/>
            <p:nvPr/>
          </p:nvSpPr>
          <p:spPr>
            <a:xfrm>
              <a:off x="2089748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A8EB41-79DE-8A47-9C02-FBAFE478C01F}"/>
                </a:ext>
              </a:extLst>
            </p:cNvPr>
            <p:cNvSpPr/>
            <p:nvPr/>
          </p:nvSpPr>
          <p:spPr>
            <a:xfrm>
              <a:off x="2377133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92ACA5-A38B-164A-8B1F-D080BCCC097A}"/>
                </a:ext>
              </a:extLst>
            </p:cNvPr>
            <p:cNvSpPr/>
            <p:nvPr/>
          </p:nvSpPr>
          <p:spPr>
            <a:xfrm>
              <a:off x="2089748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480B8F-D824-D048-9190-D3F49ADBEE44}"/>
                </a:ext>
              </a:extLst>
            </p:cNvPr>
            <p:cNvSpPr/>
            <p:nvPr/>
          </p:nvSpPr>
          <p:spPr>
            <a:xfrm>
              <a:off x="2377132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7BB569-9CE8-A647-96E2-7DE89622B98F}"/>
                </a:ext>
              </a:extLst>
            </p:cNvPr>
            <p:cNvSpPr/>
            <p:nvPr/>
          </p:nvSpPr>
          <p:spPr>
            <a:xfrm>
              <a:off x="2664517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A756CA-36D9-6244-AD77-2CA4F50FB91B}"/>
                </a:ext>
              </a:extLst>
            </p:cNvPr>
            <p:cNvSpPr/>
            <p:nvPr/>
          </p:nvSpPr>
          <p:spPr>
            <a:xfrm>
              <a:off x="2951902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0D35BC-2A13-8740-8C07-8A79D7F53148}"/>
                </a:ext>
              </a:extLst>
            </p:cNvPr>
            <p:cNvSpPr/>
            <p:nvPr/>
          </p:nvSpPr>
          <p:spPr>
            <a:xfrm>
              <a:off x="2664517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F6CC65-50A6-A840-B55E-262F47B13D65}"/>
                </a:ext>
              </a:extLst>
            </p:cNvPr>
            <p:cNvSpPr/>
            <p:nvPr/>
          </p:nvSpPr>
          <p:spPr>
            <a:xfrm>
              <a:off x="2951902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00BF1E-00AB-EF49-87DD-B1929E8590D7}"/>
                </a:ext>
              </a:extLst>
            </p:cNvPr>
            <p:cNvSpPr/>
            <p:nvPr/>
          </p:nvSpPr>
          <p:spPr>
            <a:xfrm>
              <a:off x="2141553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E38B420-C566-8543-8286-0796460550EA}"/>
              </a:ext>
            </a:extLst>
          </p:cNvPr>
          <p:cNvGrpSpPr/>
          <p:nvPr/>
        </p:nvGrpSpPr>
        <p:grpSpPr>
          <a:xfrm>
            <a:off x="3839398" y="728861"/>
            <a:ext cx="1149539" cy="1149538"/>
            <a:chOff x="3839398" y="728861"/>
            <a:chExt cx="1149539" cy="11495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C147F3-2CF0-8C47-99FC-1EAD2FFB9BC9}"/>
                </a:ext>
              </a:extLst>
            </p:cNvPr>
            <p:cNvSpPr/>
            <p:nvPr/>
          </p:nvSpPr>
          <p:spPr>
            <a:xfrm>
              <a:off x="3839398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030CC4-6722-8D4B-9D9F-1CDC55D46117}"/>
                </a:ext>
              </a:extLst>
            </p:cNvPr>
            <p:cNvSpPr/>
            <p:nvPr/>
          </p:nvSpPr>
          <p:spPr>
            <a:xfrm>
              <a:off x="412678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3CB1C1-45B0-6642-9063-3E780BE7FA96}"/>
                </a:ext>
              </a:extLst>
            </p:cNvPr>
            <p:cNvSpPr/>
            <p:nvPr/>
          </p:nvSpPr>
          <p:spPr>
            <a:xfrm>
              <a:off x="3839398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2F92E3-8545-9C4C-80C2-1BF0A717198B}"/>
                </a:ext>
              </a:extLst>
            </p:cNvPr>
            <p:cNvSpPr/>
            <p:nvPr/>
          </p:nvSpPr>
          <p:spPr>
            <a:xfrm>
              <a:off x="4126783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8B02E1-22BF-7344-8973-D9C838CA2C99}"/>
                </a:ext>
              </a:extLst>
            </p:cNvPr>
            <p:cNvSpPr/>
            <p:nvPr/>
          </p:nvSpPr>
          <p:spPr>
            <a:xfrm>
              <a:off x="441416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0C85BF-08D0-9B47-B781-5024E94D54FD}"/>
                </a:ext>
              </a:extLst>
            </p:cNvPr>
            <p:cNvSpPr/>
            <p:nvPr/>
          </p:nvSpPr>
          <p:spPr>
            <a:xfrm>
              <a:off x="4701552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BF762B-2533-494C-99CF-E58C2D28C9B7}"/>
                </a:ext>
              </a:extLst>
            </p:cNvPr>
            <p:cNvSpPr/>
            <p:nvPr/>
          </p:nvSpPr>
          <p:spPr>
            <a:xfrm>
              <a:off x="4414168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E2AF5B-20C7-CB45-8FA7-3EBBF298FDA7}"/>
                </a:ext>
              </a:extLst>
            </p:cNvPr>
            <p:cNvSpPr/>
            <p:nvPr/>
          </p:nvSpPr>
          <p:spPr>
            <a:xfrm>
              <a:off x="4701552" y="10162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344F77-5977-4945-958A-14434CF4CE2E}"/>
                </a:ext>
              </a:extLst>
            </p:cNvPr>
            <p:cNvSpPr/>
            <p:nvPr/>
          </p:nvSpPr>
          <p:spPr>
            <a:xfrm>
              <a:off x="383939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622B65-BC06-594F-AF15-63677DC51FF4}"/>
                </a:ext>
              </a:extLst>
            </p:cNvPr>
            <p:cNvSpPr/>
            <p:nvPr/>
          </p:nvSpPr>
          <p:spPr>
            <a:xfrm>
              <a:off x="4126783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111402-CB57-D743-AE26-CAE5C2C2D7C7}"/>
                </a:ext>
              </a:extLst>
            </p:cNvPr>
            <p:cNvSpPr/>
            <p:nvPr/>
          </p:nvSpPr>
          <p:spPr>
            <a:xfrm>
              <a:off x="3839398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3E78D0-F146-8B40-B80C-152E33C9C431}"/>
                </a:ext>
              </a:extLst>
            </p:cNvPr>
            <p:cNvSpPr/>
            <p:nvPr/>
          </p:nvSpPr>
          <p:spPr>
            <a:xfrm>
              <a:off x="4126782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0AE296-C852-5249-91BC-819D3A4973CB}"/>
                </a:ext>
              </a:extLst>
            </p:cNvPr>
            <p:cNvSpPr/>
            <p:nvPr/>
          </p:nvSpPr>
          <p:spPr>
            <a:xfrm>
              <a:off x="441416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92FA81-E0D0-E14A-87A6-A214437C4F0D}"/>
                </a:ext>
              </a:extLst>
            </p:cNvPr>
            <p:cNvSpPr/>
            <p:nvPr/>
          </p:nvSpPr>
          <p:spPr>
            <a:xfrm>
              <a:off x="4701552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B8EC713-A15C-9948-B139-8FCAFAF2043C}"/>
                </a:ext>
              </a:extLst>
            </p:cNvPr>
            <p:cNvSpPr/>
            <p:nvPr/>
          </p:nvSpPr>
          <p:spPr>
            <a:xfrm>
              <a:off x="441416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9107A-0201-A04B-B6B7-410D407E3276}"/>
                </a:ext>
              </a:extLst>
            </p:cNvPr>
            <p:cNvSpPr/>
            <p:nvPr/>
          </p:nvSpPr>
          <p:spPr>
            <a:xfrm>
              <a:off x="470155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AC859A8-F7E2-684D-8E1B-3B46703F0795}"/>
                </a:ext>
              </a:extLst>
            </p:cNvPr>
            <p:cNvSpPr/>
            <p:nvPr/>
          </p:nvSpPr>
          <p:spPr>
            <a:xfrm>
              <a:off x="3891203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B50D52-660D-5940-BD20-014783841296}"/>
                </a:ext>
              </a:extLst>
            </p:cNvPr>
            <p:cNvSpPr/>
            <p:nvPr/>
          </p:nvSpPr>
          <p:spPr>
            <a:xfrm>
              <a:off x="4465971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7CF0947-F0D1-A84E-B0A5-5A4B86636AA1}"/>
              </a:ext>
            </a:extLst>
          </p:cNvPr>
          <p:cNvGrpSpPr/>
          <p:nvPr/>
        </p:nvGrpSpPr>
        <p:grpSpPr>
          <a:xfrm>
            <a:off x="5517450" y="734592"/>
            <a:ext cx="1149539" cy="1149538"/>
            <a:chOff x="5517450" y="734592"/>
            <a:chExt cx="1149539" cy="114953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B40BA6-2484-1B46-9FD6-F7C4D1D1DD02}"/>
                </a:ext>
              </a:extLst>
            </p:cNvPr>
            <p:cNvSpPr/>
            <p:nvPr/>
          </p:nvSpPr>
          <p:spPr>
            <a:xfrm>
              <a:off x="5517450" y="73459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84516EB-4AAC-0745-B4BE-4B5BF891979E}"/>
                </a:ext>
              </a:extLst>
            </p:cNvPr>
            <p:cNvSpPr/>
            <p:nvPr/>
          </p:nvSpPr>
          <p:spPr>
            <a:xfrm>
              <a:off x="5804835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3737E3-8AA3-024D-9A9C-2E33BFB1A5A8}"/>
                </a:ext>
              </a:extLst>
            </p:cNvPr>
            <p:cNvSpPr/>
            <p:nvPr/>
          </p:nvSpPr>
          <p:spPr>
            <a:xfrm>
              <a:off x="5517450" y="10219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B2E502-2BFF-A14A-B3DC-A936563FB90F}"/>
                </a:ext>
              </a:extLst>
            </p:cNvPr>
            <p:cNvSpPr/>
            <p:nvPr/>
          </p:nvSpPr>
          <p:spPr>
            <a:xfrm>
              <a:off x="5804835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3E2690-3227-634A-9AE0-B3AAE067A613}"/>
                </a:ext>
              </a:extLst>
            </p:cNvPr>
            <p:cNvSpPr/>
            <p:nvPr/>
          </p:nvSpPr>
          <p:spPr>
            <a:xfrm>
              <a:off x="6092220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4DB3D3-09F3-BA41-8DAF-6701FBDC0221}"/>
                </a:ext>
              </a:extLst>
            </p:cNvPr>
            <p:cNvSpPr/>
            <p:nvPr/>
          </p:nvSpPr>
          <p:spPr>
            <a:xfrm>
              <a:off x="6379604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9632D8-864C-9C4E-AE3F-2FEE58C52057}"/>
                </a:ext>
              </a:extLst>
            </p:cNvPr>
            <p:cNvSpPr/>
            <p:nvPr/>
          </p:nvSpPr>
          <p:spPr>
            <a:xfrm>
              <a:off x="6092220" y="10219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E1BB6C-D69F-0B49-8122-E305A4BADCFF}"/>
                </a:ext>
              </a:extLst>
            </p:cNvPr>
            <p:cNvSpPr/>
            <p:nvPr/>
          </p:nvSpPr>
          <p:spPr>
            <a:xfrm>
              <a:off x="6379604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F90517-C8D0-D743-B5DA-2E0DD3FC95DF}"/>
                </a:ext>
              </a:extLst>
            </p:cNvPr>
            <p:cNvSpPr/>
            <p:nvPr/>
          </p:nvSpPr>
          <p:spPr>
            <a:xfrm>
              <a:off x="5517450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8F8056-9D8A-CA4A-BC36-0B8173BBF7A1}"/>
                </a:ext>
              </a:extLst>
            </p:cNvPr>
            <p:cNvSpPr/>
            <p:nvPr/>
          </p:nvSpPr>
          <p:spPr>
            <a:xfrm>
              <a:off x="5804835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352D42F-95D3-C145-A073-FC392BBAC756}"/>
                </a:ext>
              </a:extLst>
            </p:cNvPr>
            <p:cNvSpPr/>
            <p:nvPr/>
          </p:nvSpPr>
          <p:spPr>
            <a:xfrm>
              <a:off x="5517450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37A596-588C-B740-B180-78904A9CE384}"/>
                </a:ext>
              </a:extLst>
            </p:cNvPr>
            <p:cNvSpPr/>
            <p:nvPr/>
          </p:nvSpPr>
          <p:spPr>
            <a:xfrm>
              <a:off x="5804834" y="15967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1BC1E7-82A7-814E-A5B3-5402B8A70F30}"/>
                </a:ext>
              </a:extLst>
            </p:cNvPr>
            <p:cNvSpPr/>
            <p:nvPr/>
          </p:nvSpPr>
          <p:spPr>
            <a:xfrm>
              <a:off x="6092219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6CC5398-D54F-CD41-9415-0751F7F0B257}"/>
                </a:ext>
              </a:extLst>
            </p:cNvPr>
            <p:cNvSpPr/>
            <p:nvPr/>
          </p:nvSpPr>
          <p:spPr>
            <a:xfrm>
              <a:off x="6379604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2D2EAB-0F0A-6D4B-8EFD-44C48C045881}"/>
                </a:ext>
              </a:extLst>
            </p:cNvPr>
            <p:cNvSpPr/>
            <p:nvPr/>
          </p:nvSpPr>
          <p:spPr>
            <a:xfrm>
              <a:off x="6092219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71A536-D5D5-FB47-869F-7D4F3DA49D1A}"/>
                </a:ext>
              </a:extLst>
            </p:cNvPr>
            <p:cNvSpPr/>
            <p:nvPr/>
          </p:nvSpPr>
          <p:spPr>
            <a:xfrm>
              <a:off x="6379604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942F00-B99A-C44C-9A91-0D460117D5B5}"/>
                </a:ext>
              </a:extLst>
            </p:cNvPr>
            <p:cNvSpPr/>
            <p:nvPr/>
          </p:nvSpPr>
          <p:spPr>
            <a:xfrm>
              <a:off x="5569255" y="786397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46FABC-947E-7343-972E-D7A3D82D9D32}"/>
                </a:ext>
              </a:extLst>
            </p:cNvPr>
            <p:cNvSpPr/>
            <p:nvPr/>
          </p:nvSpPr>
          <p:spPr>
            <a:xfrm>
              <a:off x="6144023" y="1073780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0872520-12AC-3140-95D2-C9363B0C8A7F}"/>
              </a:ext>
            </a:extLst>
          </p:cNvPr>
          <p:cNvGrpSpPr/>
          <p:nvPr/>
        </p:nvGrpSpPr>
        <p:grpSpPr>
          <a:xfrm>
            <a:off x="7187373" y="728861"/>
            <a:ext cx="1149539" cy="1149538"/>
            <a:chOff x="7187373" y="728861"/>
            <a:chExt cx="1149539" cy="114953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DA8D2D-80D2-BC40-B3F0-C51F3896E745}"/>
                </a:ext>
              </a:extLst>
            </p:cNvPr>
            <p:cNvSpPr/>
            <p:nvPr/>
          </p:nvSpPr>
          <p:spPr>
            <a:xfrm>
              <a:off x="7187373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BC645A1-8D1F-874F-9E87-3D00DFCD9AB7}"/>
                </a:ext>
              </a:extLst>
            </p:cNvPr>
            <p:cNvSpPr/>
            <p:nvPr/>
          </p:nvSpPr>
          <p:spPr>
            <a:xfrm>
              <a:off x="747475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A05388-1580-1548-A1DB-239F36F2EBF8}"/>
                </a:ext>
              </a:extLst>
            </p:cNvPr>
            <p:cNvSpPr/>
            <p:nvPr/>
          </p:nvSpPr>
          <p:spPr>
            <a:xfrm>
              <a:off x="7187373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714773-07A3-D941-BEB1-693F675EBC04}"/>
                </a:ext>
              </a:extLst>
            </p:cNvPr>
            <p:cNvSpPr/>
            <p:nvPr/>
          </p:nvSpPr>
          <p:spPr>
            <a:xfrm>
              <a:off x="7474758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029223-2885-BF41-AF96-9A263C105FEC}"/>
                </a:ext>
              </a:extLst>
            </p:cNvPr>
            <p:cNvSpPr/>
            <p:nvPr/>
          </p:nvSpPr>
          <p:spPr>
            <a:xfrm>
              <a:off x="776214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FC7337-6F77-A442-A066-CE6F6E286141}"/>
                </a:ext>
              </a:extLst>
            </p:cNvPr>
            <p:cNvSpPr/>
            <p:nvPr/>
          </p:nvSpPr>
          <p:spPr>
            <a:xfrm>
              <a:off x="8049527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5FBCC33-C857-CF44-8161-2A9F668D900E}"/>
                </a:ext>
              </a:extLst>
            </p:cNvPr>
            <p:cNvSpPr/>
            <p:nvPr/>
          </p:nvSpPr>
          <p:spPr>
            <a:xfrm>
              <a:off x="7762143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D9D4E7-5D66-AA48-8FC4-9FE8AC63FC6D}"/>
                </a:ext>
              </a:extLst>
            </p:cNvPr>
            <p:cNvSpPr/>
            <p:nvPr/>
          </p:nvSpPr>
          <p:spPr>
            <a:xfrm>
              <a:off x="8049527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E4EDA8-E1C0-BC47-A467-323AE5F79870}"/>
                </a:ext>
              </a:extLst>
            </p:cNvPr>
            <p:cNvSpPr/>
            <p:nvPr/>
          </p:nvSpPr>
          <p:spPr>
            <a:xfrm>
              <a:off x="7187373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66B7F8-0622-E540-8C0C-E972A98E3021}"/>
                </a:ext>
              </a:extLst>
            </p:cNvPr>
            <p:cNvSpPr/>
            <p:nvPr/>
          </p:nvSpPr>
          <p:spPr>
            <a:xfrm>
              <a:off x="747475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FF9D90-618C-EE40-88A9-FCA2DCDB5FAE}"/>
                </a:ext>
              </a:extLst>
            </p:cNvPr>
            <p:cNvSpPr/>
            <p:nvPr/>
          </p:nvSpPr>
          <p:spPr>
            <a:xfrm>
              <a:off x="7187373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52E618-B899-B94F-A73F-8207BF4B6B56}"/>
                </a:ext>
              </a:extLst>
            </p:cNvPr>
            <p:cNvSpPr/>
            <p:nvPr/>
          </p:nvSpPr>
          <p:spPr>
            <a:xfrm>
              <a:off x="747475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AFD2E6-0427-C34A-90AC-B4E67B3B8B01}"/>
                </a:ext>
              </a:extLst>
            </p:cNvPr>
            <p:cNvSpPr/>
            <p:nvPr/>
          </p:nvSpPr>
          <p:spPr>
            <a:xfrm>
              <a:off x="7762142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A25D4A4-9E83-6F4D-8FEF-7F4D2EA19C05}"/>
                </a:ext>
              </a:extLst>
            </p:cNvPr>
            <p:cNvSpPr/>
            <p:nvPr/>
          </p:nvSpPr>
          <p:spPr>
            <a:xfrm>
              <a:off x="804952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EB37425-C05C-D944-9E30-C20A112D04A0}"/>
                </a:ext>
              </a:extLst>
            </p:cNvPr>
            <p:cNvSpPr/>
            <p:nvPr/>
          </p:nvSpPr>
          <p:spPr>
            <a:xfrm>
              <a:off x="776214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867B94C-ED11-3B47-AE21-888BEC3584EC}"/>
                </a:ext>
              </a:extLst>
            </p:cNvPr>
            <p:cNvSpPr/>
            <p:nvPr/>
          </p:nvSpPr>
          <p:spPr>
            <a:xfrm>
              <a:off x="8049527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526E7DB-8F2F-4248-B8B8-A6CB05CCE3D9}"/>
                </a:ext>
              </a:extLst>
            </p:cNvPr>
            <p:cNvSpPr/>
            <p:nvPr/>
          </p:nvSpPr>
          <p:spPr>
            <a:xfrm>
              <a:off x="7239178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D9216D6-6AE4-3241-A720-912B6D578F15}"/>
                </a:ext>
              </a:extLst>
            </p:cNvPr>
            <p:cNvSpPr/>
            <p:nvPr/>
          </p:nvSpPr>
          <p:spPr>
            <a:xfrm>
              <a:off x="7813946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F86BBD-4CB1-D842-9A43-C2D75AA79EBA}"/>
                </a:ext>
              </a:extLst>
            </p:cNvPr>
            <p:cNvSpPr/>
            <p:nvPr/>
          </p:nvSpPr>
          <p:spPr>
            <a:xfrm>
              <a:off x="7526562" y="164281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2E09015-159E-1048-95A7-5AABEC8C6C4C}"/>
              </a:ext>
            </a:extLst>
          </p:cNvPr>
          <p:cNvGrpSpPr/>
          <p:nvPr/>
        </p:nvGrpSpPr>
        <p:grpSpPr>
          <a:xfrm>
            <a:off x="3839398" y="2260440"/>
            <a:ext cx="1149539" cy="1149538"/>
            <a:chOff x="3839398" y="2260440"/>
            <a:chExt cx="1149539" cy="114953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F1E0618-D6D7-8248-A1DD-BA2E3B0E5680}"/>
                </a:ext>
              </a:extLst>
            </p:cNvPr>
            <p:cNvSpPr/>
            <p:nvPr/>
          </p:nvSpPr>
          <p:spPr>
            <a:xfrm>
              <a:off x="3839398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BBBBB8-5707-C745-A523-39C9B80FE086}"/>
                </a:ext>
              </a:extLst>
            </p:cNvPr>
            <p:cNvSpPr/>
            <p:nvPr/>
          </p:nvSpPr>
          <p:spPr>
            <a:xfrm>
              <a:off x="4126783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BF21DF6-1463-644C-9F3E-D4D4F7080BC6}"/>
                </a:ext>
              </a:extLst>
            </p:cNvPr>
            <p:cNvSpPr/>
            <p:nvPr/>
          </p:nvSpPr>
          <p:spPr>
            <a:xfrm>
              <a:off x="3839398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681668F-1BE2-FD4E-B7FE-BBF022C72EF6}"/>
                </a:ext>
              </a:extLst>
            </p:cNvPr>
            <p:cNvSpPr/>
            <p:nvPr/>
          </p:nvSpPr>
          <p:spPr>
            <a:xfrm>
              <a:off x="4126783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A4979F-A754-CF42-9607-17B1585AE7C1}"/>
                </a:ext>
              </a:extLst>
            </p:cNvPr>
            <p:cNvSpPr/>
            <p:nvPr/>
          </p:nvSpPr>
          <p:spPr>
            <a:xfrm>
              <a:off x="4414168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F1ED93-F3DC-1E42-9C21-11642EFF17CC}"/>
                </a:ext>
              </a:extLst>
            </p:cNvPr>
            <p:cNvSpPr/>
            <p:nvPr/>
          </p:nvSpPr>
          <p:spPr>
            <a:xfrm>
              <a:off x="4701552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CADEBB-3BD6-674D-9B91-74489C86AECF}"/>
                </a:ext>
              </a:extLst>
            </p:cNvPr>
            <p:cNvSpPr/>
            <p:nvPr/>
          </p:nvSpPr>
          <p:spPr>
            <a:xfrm>
              <a:off x="4414168" y="254782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545510-11DA-0446-AA68-302562CC58E4}"/>
                </a:ext>
              </a:extLst>
            </p:cNvPr>
            <p:cNvSpPr/>
            <p:nvPr/>
          </p:nvSpPr>
          <p:spPr>
            <a:xfrm>
              <a:off x="4701552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6F21D4-0E31-2A4B-A39E-24A0173F1C91}"/>
                </a:ext>
              </a:extLst>
            </p:cNvPr>
            <p:cNvSpPr/>
            <p:nvPr/>
          </p:nvSpPr>
          <p:spPr>
            <a:xfrm>
              <a:off x="3839398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5850D82-FDA2-0E4D-8D82-AC69A7DB2E41}"/>
                </a:ext>
              </a:extLst>
            </p:cNvPr>
            <p:cNvSpPr/>
            <p:nvPr/>
          </p:nvSpPr>
          <p:spPr>
            <a:xfrm>
              <a:off x="4126783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3E1D79-B38C-6944-A29E-103C92F7353B}"/>
                </a:ext>
              </a:extLst>
            </p:cNvPr>
            <p:cNvSpPr/>
            <p:nvPr/>
          </p:nvSpPr>
          <p:spPr>
            <a:xfrm>
              <a:off x="3839398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6C39E7A-9687-FE42-8484-BC515B252BF0}"/>
                </a:ext>
              </a:extLst>
            </p:cNvPr>
            <p:cNvSpPr/>
            <p:nvPr/>
          </p:nvSpPr>
          <p:spPr>
            <a:xfrm>
              <a:off x="4126782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1F4C8FE-B169-2A41-800F-DFF17F81FA5B}"/>
                </a:ext>
              </a:extLst>
            </p:cNvPr>
            <p:cNvSpPr/>
            <p:nvPr/>
          </p:nvSpPr>
          <p:spPr>
            <a:xfrm>
              <a:off x="4414167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7ECA74-CC1B-3A4E-B5F9-57CBA72B952B}"/>
                </a:ext>
              </a:extLst>
            </p:cNvPr>
            <p:cNvSpPr/>
            <p:nvPr/>
          </p:nvSpPr>
          <p:spPr>
            <a:xfrm>
              <a:off x="4701552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E4E1552-D116-074A-94CD-D93721ECF9F4}"/>
                </a:ext>
              </a:extLst>
            </p:cNvPr>
            <p:cNvSpPr/>
            <p:nvPr/>
          </p:nvSpPr>
          <p:spPr>
            <a:xfrm>
              <a:off x="4414167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EAA3902-208E-394A-90C7-D29184EEF611}"/>
                </a:ext>
              </a:extLst>
            </p:cNvPr>
            <p:cNvSpPr/>
            <p:nvPr/>
          </p:nvSpPr>
          <p:spPr>
            <a:xfrm>
              <a:off x="4701552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D4DF177-F56E-0747-9319-64FDBB21B924}"/>
                </a:ext>
              </a:extLst>
            </p:cNvPr>
            <p:cNvSpPr/>
            <p:nvPr/>
          </p:nvSpPr>
          <p:spPr>
            <a:xfrm>
              <a:off x="3891203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5B04A56-1EB4-A946-832A-CF68BC83E6CC}"/>
                </a:ext>
              </a:extLst>
            </p:cNvPr>
            <p:cNvSpPr/>
            <p:nvPr/>
          </p:nvSpPr>
          <p:spPr>
            <a:xfrm>
              <a:off x="4753356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C293C33E-D7F9-1846-A4D2-92E7A127C5C3}"/>
              </a:ext>
            </a:extLst>
          </p:cNvPr>
          <p:cNvGrpSpPr/>
          <p:nvPr/>
        </p:nvGrpSpPr>
        <p:grpSpPr>
          <a:xfrm>
            <a:off x="5517450" y="2260440"/>
            <a:ext cx="1149539" cy="1149538"/>
            <a:chOff x="5517450" y="2260440"/>
            <a:chExt cx="1149539" cy="114953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9576F3-82D4-CF42-B560-FCD2F936C9F1}"/>
                </a:ext>
              </a:extLst>
            </p:cNvPr>
            <p:cNvSpPr/>
            <p:nvPr/>
          </p:nvSpPr>
          <p:spPr>
            <a:xfrm>
              <a:off x="5517450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3CF8468-3C58-E140-B56D-52C7FE8366E9}"/>
                </a:ext>
              </a:extLst>
            </p:cNvPr>
            <p:cNvSpPr/>
            <p:nvPr/>
          </p:nvSpPr>
          <p:spPr>
            <a:xfrm>
              <a:off x="5804835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601ACF-009C-1348-AAC6-0AE835A4397F}"/>
                </a:ext>
              </a:extLst>
            </p:cNvPr>
            <p:cNvSpPr/>
            <p:nvPr/>
          </p:nvSpPr>
          <p:spPr>
            <a:xfrm>
              <a:off x="551745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6490D26-F0AC-8146-8BB2-3695C371BA23}"/>
                </a:ext>
              </a:extLst>
            </p:cNvPr>
            <p:cNvSpPr/>
            <p:nvPr/>
          </p:nvSpPr>
          <p:spPr>
            <a:xfrm>
              <a:off x="5804835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F75AAF-01AB-2A48-950A-841E0A8D0C48}"/>
                </a:ext>
              </a:extLst>
            </p:cNvPr>
            <p:cNvSpPr/>
            <p:nvPr/>
          </p:nvSpPr>
          <p:spPr>
            <a:xfrm>
              <a:off x="6092220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FB0E72-6DFB-F14C-A9F4-84228E2E7CA4}"/>
                </a:ext>
              </a:extLst>
            </p:cNvPr>
            <p:cNvSpPr/>
            <p:nvPr/>
          </p:nvSpPr>
          <p:spPr>
            <a:xfrm>
              <a:off x="6379604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EB86BD4-5C98-F242-9D73-54392CC10699}"/>
                </a:ext>
              </a:extLst>
            </p:cNvPr>
            <p:cNvSpPr/>
            <p:nvPr/>
          </p:nvSpPr>
          <p:spPr>
            <a:xfrm>
              <a:off x="609222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7F640DF-9F6C-7640-8118-F37D8FEE62F3}"/>
                </a:ext>
              </a:extLst>
            </p:cNvPr>
            <p:cNvSpPr/>
            <p:nvPr/>
          </p:nvSpPr>
          <p:spPr>
            <a:xfrm>
              <a:off x="6379604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9373479-4B59-F941-89CA-D268313CCDDE}"/>
                </a:ext>
              </a:extLst>
            </p:cNvPr>
            <p:cNvSpPr/>
            <p:nvPr/>
          </p:nvSpPr>
          <p:spPr>
            <a:xfrm>
              <a:off x="5517450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228EEB1-690C-904A-B9CA-E8E29A2408D5}"/>
                </a:ext>
              </a:extLst>
            </p:cNvPr>
            <p:cNvSpPr/>
            <p:nvPr/>
          </p:nvSpPr>
          <p:spPr>
            <a:xfrm>
              <a:off x="5804835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3673334-2E3E-4241-B2D6-AC7EBA86FB0B}"/>
                </a:ext>
              </a:extLst>
            </p:cNvPr>
            <p:cNvSpPr/>
            <p:nvPr/>
          </p:nvSpPr>
          <p:spPr>
            <a:xfrm>
              <a:off x="5517450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784E1E-924B-5649-A7E2-BB6E30C5C01E}"/>
                </a:ext>
              </a:extLst>
            </p:cNvPr>
            <p:cNvSpPr/>
            <p:nvPr/>
          </p:nvSpPr>
          <p:spPr>
            <a:xfrm>
              <a:off x="580483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63A401A-6543-644F-894F-6F4B4B2E47F3}"/>
                </a:ext>
              </a:extLst>
            </p:cNvPr>
            <p:cNvSpPr/>
            <p:nvPr/>
          </p:nvSpPr>
          <p:spPr>
            <a:xfrm>
              <a:off x="6092219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C16C734-0E6A-BB46-88CB-52D7CA553FB1}"/>
                </a:ext>
              </a:extLst>
            </p:cNvPr>
            <p:cNvSpPr/>
            <p:nvPr/>
          </p:nvSpPr>
          <p:spPr>
            <a:xfrm>
              <a:off x="6379604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2A9ABB-E000-B441-9004-4690AC3225A4}"/>
                </a:ext>
              </a:extLst>
            </p:cNvPr>
            <p:cNvSpPr/>
            <p:nvPr/>
          </p:nvSpPr>
          <p:spPr>
            <a:xfrm>
              <a:off x="6092219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BD661A-8512-A147-B426-39559486627D}"/>
                </a:ext>
              </a:extLst>
            </p:cNvPr>
            <p:cNvSpPr/>
            <p:nvPr/>
          </p:nvSpPr>
          <p:spPr>
            <a:xfrm>
              <a:off x="637960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01A576B-347F-BA48-B89B-5013D8DC32A5}"/>
                </a:ext>
              </a:extLst>
            </p:cNvPr>
            <p:cNvSpPr/>
            <p:nvPr/>
          </p:nvSpPr>
          <p:spPr>
            <a:xfrm>
              <a:off x="5569255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E03342-583A-BE45-B80B-1F6D738EE03E}"/>
                </a:ext>
              </a:extLst>
            </p:cNvPr>
            <p:cNvSpPr/>
            <p:nvPr/>
          </p:nvSpPr>
          <p:spPr>
            <a:xfrm>
              <a:off x="6431408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0F985F0-861B-D44E-B24D-60A37E218C68}"/>
              </a:ext>
            </a:extLst>
          </p:cNvPr>
          <p:cNvGrpSpPr/>
          <p:nvPr/>
        </p:nvGrpSpPr>
        <p:grpSpPr>
          <a:xfrm>
            <a:off x="7187373" y="2255358"/>
            <a:ext cx="1149539" cy="1149538"/>
            <a:chOff x="7187373" y="2255358"/>
            <a:chExt cx="1149539" cy="11495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C914C6-3CB8-8E4D-9BB2-ECBCEA2F3796}"/>
                </a:ext>
              </a:extLst>
            </p:cNvPr>
            <p:cNvSpPr/>
            <p:nvPr/>
          </p:nvSpPr>
          <p:spPr>
            <a:xfrm>
              <a:off x="7187373" y="225535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228E39-8050-8944-94E9-C312268B510C}"/>
                </a:ext>
              </a:extLst>
            </p:cNvPr>
            <p:cNvSpPr/>
            <p:nvPr/>
          </p:nvSpPr>
          <p:spPr>
            <a:xfrm>
              <a:off x="7474758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0C6CDFF-3E8E-C442-BDBB-4B3D6F9ED36F}"/>
                </a:ext>
              </a:extLst>
            </p:cNvPr>
            <p:cNvSpPr/>
            <p:nvPr/>
          </p:nvSpPr>
          <p:spPr>
            <a:xfrm>
              <a:off x="718737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DAFD6F6-DC9D-C746-942A-1DA158A4B8D3}"/>
                </a:ext>
              </a:extLst>
            </p:cNvPr>
            <p:cNvSpPr/>
            <p:nvPr/>
          </p:nvSpPr>
          <p:spPr>
            <a:xfrm>
              <a:off x="7474758" y="254274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9ECC61E-FC17-DA45-BF9E-7213E2ECA122}"/>
                </a:ext>
              </a:extLst>
            </p:cNvPr>
            <p:cNvSpPr/>
            <p:nvPr/>
          </p:nvSpPr>
          <p:spPr>
            <a:xfrm>
              <a:off x="7762143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9182E3D-B09A-9348-A386-4771D11222A0}"/>
                </a:ext>
              </a:extLst>
            </p:cNvPr>
            <p:cNvSpPr/>
            <p:nvPr/>
          </p:nvSpPr>
          <p:spPr>
            <a:xfrm>
              <a:off x="8049527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9734A-7B57-7243-A652-37B852A94E99}"/>
                </a:ext>
              </a:extLst>
            </p:cNvPr>
            <p:cNvSpPr/>
            <p:nvPr/>
          </p:nvSpPr>
          <p:spPr>
            <a:xfrm>
              <a:off x="776214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EB6027B-7E46-CB4A-941E-F3880306FA76}"/>
                </a:ext>
              </a:extLst>
            </p:cNvPr>
            <p:cNvSpPr/>
            <p:nvPr/>
          </p:nvSpPr>
          <p:spPr>
            <a:xfrm>
              <a:off x="8049527" y="254274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3B5F3F0-5DC7-EF4F-A626-302B7F6736FC}"/>
                </a:ext>
              </a:extLst>
            </p:cNvPr>
            <p:cNvSpPr/>
            <p:nvPr/>
          </p:nvSpPr>
          <p:spPr>
            <a:xfrm>
              <a:off x="7187373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1223C68-F1E0-B04F-BF6E-60B3C9B15F41}"/>
                </a:ext>
              </a:extLst>
            </p:cNvPr>
            <p:cNvSpPr/>
            <p:nvPr/>
          </p:nvSpPr>
          <p:spPr>
            <a:xfrm>
              <a:off x="7474758" y="283012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F1BC339-B970-5C43-93AC-A30BEF0C1B77}"/>
                </a:ext>
              </a:extLst>
            </p:cNvPr>
            <p:cNvSpPr/>
            <p:nvPr/>
          </p:nvSpPr>
          <p:spPr>
            <a:xfrm>
              <a:off x="7187373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90ABE0F-3872-D844-948B-BE8B890BEFE1}"/>
                </a:ext>
              </a:extLst>
            </p:cNvPr>
            <p:cNvSpPr/>
            <p:nvPr/>
          </p:nvSpPr>
          <p:spPr>
            <a:xfrm>
              <a:off x="747475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8CF9A09-64E2-1149-A30F-351738BF76C9}"/>
                </a:ext>
              </a:extLst>
            </p:cNvPr>
            <p:cNvSpPr/>
            <p:nvPr/>
          </p:nvSpPr>
          <p:spPr>
            <a:xfrm>
              <a:off x="7762142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84054B4-A23E-464C-BB9E-C962953962A1}"/>
                </a:ext>
              </a:extLst>
            </p:cNvPr>
            <p:cNvSpPr/>
            <p:nvPr/>
          </p:nvSpPr>
          <p:spPr>
            <a:xfrm>
              <a:off x="8049527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010B7EB-D045-334A-9816-BD0DDD8A562D}"/>
                </a:ext>
              </a:extLst>
            </p:cNvPr>
            <p:cNvSpPr/>
            <p:nvPr/>
          </p:nvSpPr>
          <p:spPr>
            <a:xfrm>
              <a:off x="7762142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04AC66-5D98-E94A-819F-A6643A9F683E}"/>
                </a:ext>
              </a:extLst>
            </p:cNvPr>
            <p:cNvSpPr/>
            <p:nvPr/>
          </p:nvSpPr>
          <p:spPr>
            <a:xfrm>
              <a:off x="804952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2BB0B39-25DB-104B-BB18-665F48B2DE66}"/>
                </a:ext>
              </a:extLst>
            </p:cNvPr>
            <p:cNvSpPr/>
            <p:nvPr/>
          </p:nvSpPr>
          <p:spPr>
            <a:xfrm>
              <a:off x="7239178" y="230716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81109F2-3A3E-7545-A7E1-EF8D3E39E207}"/>
                </a:ext>
              </a:extLst>
            </p:cNvPr>
            <p:cNvSpPr/>
            <p:nvPr/>
          </p:nvSpPr>
          <p:spPr>
            <a:xfrm>
              <a:off x="8101331" y="259454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24FE0FE-0215-8F4A-9A3A-47200CB6569A}"/>
                </a:ext>
              </a:extLst>
            </p:cNvPr>
            <p:cNvSpPr/>
            <p:nvPr/>
          </p:nvSpPr>
          <p:spPr>
            <a:xfrm>
              <a:off x="7526561" y="288193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5A531E2-C59B-2B4A-968B-C3982ABF4664}"/>
              </a:ext>
            </a:extLst>
          </p:cNvPr>
          <p:cNvGrpSpPr/>
          <p:nvPr/>
        </p:nvGrpSpPr>
        <p:grpSpPr>
          <a:xfrm>
            <a:off x="3841902" y="3777870"/>
            <a:ext cx="1149539" cy="1149538"/>
            <a:chOff x="3841902" y="3777870"/>
            <a:chExt cx="1149539" cy="114953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0DCD641-81A1-4D48-8B2B-CB6F5318ADF3}"/>
                </a:ext>
              </a:extLst>
            </p:cNvPr>
            <p:cNvSpPr/>
            <p:nvPr/>
          </p:nvSpPr>
          <p:spPr>
            <a:xfrm>
              <a:off x="3841902" y="377787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1D00F0C-20BD-F348-8B8C-9D1B15FF828D}"/>
                </a:ext>
              </a:extLst>
            </p:cNvPr>
            <p:cNvSpPr/>
            <p:nvPr/>
          </p:nvSpPr>
          <p:spPr>
            <a:xfrm>
              <a:off x="4129287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BF0BAF1-4E41-994E-AA1E-11AF6877AC72}"/>
                </a:ext>
              </a:extLst>
            </p:cNvPr>
            <p:cNvSpPr/>
            <p:nvPr/>
          </p:nvSpPr>
          <p:spPr>
            <a:xfrm>
              <a:off x="3841902" y="406525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9EA0681-FFEA-0040-BCF0-2B8267A1DD3C}"/>
                </a:ext>
              </a:extLst>
            </p:cNvPr>
            <p:cNvSpPr/>
            <p:nvPr/>
          </p:nvSpPr>
          <p:spPr>
            <a:xfrm>
              <a:off x="4129287" y="406525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7967862-07B0-9A49-9CCF-E2A8450AE968}"/>
                </a:ext>
              </a:extLst>
            </p:cNvPr>
            <p:cNvSpPr/>
            <p:nvPr/>
          </p:nvSpPr>
          <p:spPr>
            <a:xfrm>
              <a:off x="4416672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8D4E022-3E92-324E-8AC8-8ADFBAE621B9}"/>
                </a:ext>
              </a:extLst>
            </p:cNvPr>
            <p:cNvSpPr/>
            <p:nvPr/>
          </p:nvSpPr>
          <p:spPr>
            <a:xfrm>
              <a:off x="4704056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305586A-09FF-E145-9D42-D83E7153F23A}"/>
                </a:ext>
              </a:extLst>
            </p:cNvPr>
            <p:cNvSpPr/>
            <p:nvPr/>
          </p:nvSpPr>
          <p:spPr>
            <a:xfrm>
              <a:off x="4416672" y="406525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B5A2C9D-BFD7-0749-8357-889EBDD2FE10}"/>
                </a:ext>
              </a:extLst>
            </p:cNvPr>
            <p:cNvSpPr/>
            <p:nvPr/>
          </p:nvSpPr>
          <p:spPr>
            <a:xfrm>
              <a:off x="4704056" y="406525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6F777AA-31F3-DC4A-AD67-B7E774276548}"/>
                </a:ext>
              </a:extLst>
            </p:cNvPr>
            <p:cNvSpPr/>
            <p:nvPr/>
          </p:nvSpPr>
          <p:spPr>
            <a:xfrm>
              <a:off x="3841902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B7491FF-18F3-FA48-B0AC-48C8B1CB66A6}"/>
                </a:ext>
              </a:extLst>
            </p:cNvPr>
            <p:cNvSpPr/>
            <p:nvPr/>
          </p:nvSpPr>
          <p:spPr>
            <a:xfrm>
              <a:off x="4129287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F4416DA-3299-2C47-80CB-DE4AD86A054F}"/>
                </a:ext>
              </a:extLst>
            </p:cNvPr>
            <p:cNvSpPr/>
            <p:nvPr/>
          </p:nvSpPr>
          <p:spPr>
            <a:xfrm>
              <a:off x="3841902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753AB36-F8F1-B143-AB89-CCFC5AFF74BF}"/>
                </a:ext>
              </a:extLst>
            </p:cNvPr>
            <p:cNvSpPr/>
            <p:nvPr/>
          </p:nvSpPr>
          <p:spPr>
            <a:xfrm>
              <a:off x="4129286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5480BA-55FA-7342-BC49-6A64F277AA35}"/>
                </a:ext>
              </a:extLst>
            </p:cNvPr>
            <p:cNvSpPr/>
            <p:nvPr/>
          </p:nvSpPr>
          <p:spPr>
            <a:xfrm>
              <a:off x="4416671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9C5EB47-A156-B045-B40E-5777548BE8A6}"/>
                </a:ext>
              </a:extLst>
            </p:cNvPr>
            <p:cNvSpPr/>
            <p:nvPr/>
          </p:nvSpPr>
          <p:spPr>
            <a:xfrm>
              <a:off x="4704056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AD95898-39E7-4849-B121-3903683B1410}"/>
                </a:ext>
              </a:extLst>
            </p:cNvPr>
            <p:cNvSpPr/>
            <p:nvPr/>
          </p:nvSpPr>
          <p:spPr>
            <a:xfrm>
              <a:off x="4416671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BEDDE3-74C3-494D-98BB-A717338D59D2}"/>
                </a:ext>
              </a:extLst>
            </p:cNvPr>
            <p:cNvSpPr/>
            <p:nvPr/>
          </p:nvSpPr>
          <p:spPr>
            <a:xfrm>
              <a:off x="4704056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2036587-25E1-8E48-877F-15F98C80A575}"/>
                </a:ext>
              </a:extLst>
            </p:cNvPr>
            <p:cNvSpPr/>
            <p:nvPr/>
          </p:nvSpPr>
          <p:spPr>
            <a:xfrm>
              <a:off x="3893707" y="382967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6F80083-C7FF-4943-8D81-879B153476BF}"/>
                </a:ext>
              </a:extLst>
            </p:cNvPr>
            <p:cNvSpPr/>
            <p:nvPr/>
          </p:nvSpPr>
          <p:spPr>
            <a:xfrm>
              <a:off x="4176172" y="441289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41924CA-8F9C-8746-86A7-04DB1C3832F9}"/>
              </a:ext>
            </a:extLst>
          </p:cNvPr>
          <p:cNvGrpSpPr/>
          <p:nvPr/>
        </p:nvGrpSpPr>
        <p:grpSpPr>
          <a:xfrm>
            <a:off x="5509337" y="3778259"/>
            <a:ext cx="1149539" cy="1149538"/>
            <a:chOff x="5509337" y="3778259"/>
            <a:chExt cx="1149539" cy="114953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AD5C253-2077-6945-8E89-3248BB8FE191}"/>
                </a:ext>
              </a:extLst>
            </p:cNvPr>
            <p:cNvSpPr/>
            <p:nvPr/>
          </p:nvSpPr>
          <p:spPr>
            <a:xfrm>
              <a:off x="5509337" y="377825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8B93727-720D-8140-8885-D330117CBAE1}"/>
                </a:ext>
              </a:extLst>
            </p:cNvPr>
            <p:cNvSpPr/>
            <p:nvPr/>
          </p:nvSpPr>
          <p:spPr>
            <a:xfrm>
              <a:off x="5796722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AC81EA9-B905-1445-885D-E76676714FAE}"/>
                </a:ext>
              </a:extLst>
            </p:cNvPr>
            <p:cNvSpPr/>
            <p:nvPr/>
          </p:nvSpPr>
          <p:spPr>
            <a:xfrm>
              <a:off x="550933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F1E31F3-7297-AB47-935C-AF25AD360B60}"/>
                </a:ext>
              </a:extLst>
            </p:cNvPr>
            <p:cNvSpPr/>
            <p:nvPr/>
          </p:nvSpPr>
          <p:spPr>
            <a:xfrm>
              <a:off x="5796722" y="40656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BF77963-2B37-3F46-8D57-D681516BBE18}"/>
                </a:ext>
              </a:extLst>
            </p:cNvPr>
            <p:cNvSpPr/>
            <p:nvPr/>
          </p:nvSpPr>
          <p:spPr>
            <a:xfrm>
              <a:off x="6084107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E0D6740-9B6D-6943-B374-4413837E1CB3}"/>
                </a:ext>
              </a:extLst>
            </p:cNvPr>
            <p:cNvSpPr/>
            <p:nvPr/>
          </p:nvSpPr>
          <p:spPr>
            <a:xfrm>
              <a:off x="6371491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128319-C31A-6841-812E-CB98CCE07B1D}"/>
                </a:ext>
              </a:extLst>
            </p:cNvPr>
            <p:cNvSpPr/>
            <p:nvPr/>
          </p:nvSpPr>
          <p:spPr>
            <a:xfrm>
              <a:off x="608410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028B7ED-C676-D740-B532-2059D5FED589}"/>
                </a:ext>
              </a:extLst>
            </p:cNvPr>
            <p:cNvSpPr/>
            <p:nvPr/>
          </p:nvSpPr>
          <p:spPr>
            <a:xfrm>
              <a:off x="6371491" y="406564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F27FBA7-8CF6-6D49-A459-F1CFA2A84FE5}"/>
                </a:ext>
              </a:extLst>
            </p:cNvPr>
            <p:cNvSpPr/>
            <p:nvPr/>
          </p:nvSpPr>
          <p:spPr>
            <a:xfrm>
              <a:off x="5509337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194C10-D3C3-3542-BE15-B14DEF2961F0}"/>
                </a:ext>
              </a:extLst>
            </p:cNvPr>
            <p:cNvSpPr/>
            <p:nvPr/>
          </p:nvSpPr>
          <p:spPr>
            <a:xfrm>
              <a:off x="5796722" y="43530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353DC7F-8743-1742-B85B-6A5CAA6FA5AD}"/>
                </a:ext>
              </a:extLst>
            </p:cNvPr>
            <p:cNvSpPr/>
            <p:nvPr/>
          </p:nvSpPr>
          <p:spPr>
            <a:xfrm>
              <a:off x="5509337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BEC29E2-9EB0-CF4F-B75A-52E7F5BB5B1E}"/>
                </a:ext>
              </a:extLst>
            </p:cNvPr>
            <p:cNvSpPr/>
            <p:nvPr/>
          </p:nvSpPr>
          <p:spPr>
            <a:xfrm>
              <a:off x="579672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87CD988-22EF-1F43-9493-47A6F9551967}"/>
                </a:ext>
              </a:extLst>
            </p:cNvPr>
            <p:cNvSpPr/>
            <p:nvPr/>
          </p:nvSpPr>
          <p:spPr>
            <a:xfrm>
              <a:off x="6084106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9C2350D-A9B1-154E-86CF-3210C59856FB}"/>
                </a:ext>
              </a:extLst>
            </p:cNvPr>
            <p:cNvSpPr/>
            <p:nvPr/>
          </p:nvSpPr>
          <p:spPr>
            <a:xfrm>
              <a:off x="6371491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52B2584-7D70-704B-95DF-A05F0E1F269D}"/>
                </a:ext>
              </a:extLst>
            </p:cNvPr>
            <p:cNvSpPr/>
            <p:nvPr/>
          </p:nvSpPr>
          <p:spPr>
            <a:xfrm>
              <a:off x="6084106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103F23F-6B43-FC4E-B6EB-06BE11CB75D8}"/>
                </a:ext>
              </a:extLst>
            </p:cNvPr>
            <p:cNvSpPr/>
            <p:nvPr/>
          </p:nvSpPr>
          <p:spPr>
            <a:xfrm>
              <a:off x="637149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55F4668-F71C-514E-B8CF-835D22AECAFB}"/>
                </a:ext>
              </a:extLst>
            </p:cNvPr>
            <p:cNvSpPr/>
            <p:nvPr/>
          </p:nvSpPr>
          <p:spPr>
            <a:xfrm>
              <a:off x="5561142" y="383006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66E5696-B587-744E-BEA0-23CACA140DE6}"/>
                </a:ext>
              </a:extLst>
            </p:cNvPr>
            <p:cNvSpPr/>
            <p:nvPr/>
          </p:nvSpPr>
          <p:spPr>
            <a:xfrm>
              <a:off x="5843607" y="4413282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Bent-Up Arrow 203">
            <a:extLst>
              <a:ext uri="{FF2B5EF4-FFF2-40B4-BE49-F238E27FC236}">
                <a16:creationId xmlns:a16="http://schemas.microsoft.com/office/drawing/2014/main" id="{BF601C29-0CC4-D349-88BE-CC554FB7EDC1}"/>
              </a:ext>
            </a:extLst>
          </p:cNvPr>
          <p:cNvSpPr/>
          <p:nvPr/>
        </p:nvSpPr>
        <p:spPr>
          <a:xfrm>
            <a:off x="7474757" y="3711388"/>
            <a:ext cx="626574" cy="66338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178618A-FB06-514B-9466-47E9DCCE0BD0}"/>
              </a:ext>
            </a:extLst>
          </p:cNvPr>
          <p:cNvGrpSpPr/>
          <p:nvPr/>
        </p:nvGrpSpPr>
        <p:grpSpPr>
          <a:xfrm>
            <a:off x="3839398" y="5337728"/>
            <a:ext cx="1149539" cy="1149538"/>
            <a:chOff x="3839398" y="5337728"/>
            <a:chExt cx="1149539" cy="1149538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BDE4D7-5455-9349-8657-1CC1E7DB0E22}"/>
                </a:ext>
              </a:extLst>
            </p:cNvPr>
            <p:cNvSpPr/>
            <p:nvPr/>
          </p:nvSpPr>
          <p:spPr>
            <a:xfrm>
              <a:off x="3839398" y="53377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AF7A1D1-35E0-DD42-9988-D33E86BE2B4B}"/>
                </a:ext>
              </a:extLst>
            </p:cNvPr>
            <p:cNvSpPr/>
            <p:nvPr/>
          </p:nvSpPr>
          <p:spPr>
            <a:xfrm>
              <a:off x="4126783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1A41B36-E001-DE4E-B8EA-B342ED8276F3}"/>
                </a:ext>
              </a:extLst>
            </p:cNvPr>
            <p:cNvSpPr/>
            <p:nvPr/>
          </p:nvSpPr>
          <p:spPr>
            <a:xfrm>
              <a:off x="3839398" y="562511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BA3F91E-3411-2641-B0B6-DCFD0FA9F152}"/>
                </a:ext>
              </a:extLst>
            </p:cNvPr>
            <p:cNvSpPr/>
            <p:nvPr/>
          </p:nvSpPr>
          <p:spPr>
            <a:xfrm>
              <a:off x="4126783" y="56251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3C85A64-DEAE-9A47-8AE4-CE806E2411D6}"/>
                </a:ext>
              </a:extLst>
            </p:cNvPr>
            <p:cNvSpPr/>
            <p:nvPr/>
          </p:nvSpPr>
          <p:spPr>
            <a:xfrm>
              <a:off x="4414168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BFDC541-B720-3F46-A6D6-0645C06B6E42}"/>
                </a:ext>
              </a:extLst>
            </p:cNvPr>
            <p:cNvSpPr/>
            <p:nvPr/>
          </p:nvSpPr>
          <p:spPr>
            <a:xfrm>
              <a:off x="4701552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02AFF4E6-D3C9-6042-B938-612F2FDD9238}"/>
                </a:ext>
              </a:extLst>
            </p:cNvPr>
            <p:cNvSpPr/>
            <p:nvPr/>
          </p:nvSpPr>
          <p:spPr>
            <a:xfrm>
              <a:off x="4414168" y="562511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BE6D099-76CD-8F47-8E3F-12BF28FF9DDA}"/>
                </a:ext>
              </a:extLst>
            </p:cNvPr>
            <p:cNvSpPr/>
            <p:nvPr/>
          </p:nvSpPr>
          <p:spPr>
            <a:xfrm>
              <a:off x="4701552" y="562511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54C584E-03E0-6148-9698-FD2A3460B0C6}"/>
                </a:ext>
              </a:extLst>
            </p:cNvPr>
            <p:cNvSpPr/>
            <p:nvPr/>
          </p:nvSpPr>
          <p:spPr>
            <a:xfrm>
              <a:off x="3839398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27A42B0-36FD-8D41-B7D1-B93C719712A2}"/>
                </a:ext>
              </a:extLst>
            </p:cNvPr>
            <p:cNvSpPr/>
            <p:nvPr/>
          </p:nvSpPr>
          <p:spPr>
            <a:xfrm>
              <a:off x="4126783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042B075-377A-0F46-836B-84320BCCFE99}"/>
                </a:ext>
              </a:extLst>
            </p:cNvPr>
            <p:cNvSpPr/>
            <p:nvPr/>
          </p:nvSpPr>
          <p:spPr>
            <a:xfrm>
              <a:off x="3839398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506FF99-0CDD-9544-80AA-A6CD90BCB8D8}"/>
                </a:ext>
              </a:extLst>
            </p:cNvPr>
            <p:cNvSpPr/>
            <p:nvPr/>
          </p:nvSpPr>
          <p:spPr>
            <a:xfrm>
              <a:off x="4126782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5D04D51-8012-654E-8764-70B7FB29A29B}"/>
                </a:ext>
              </a:extLst>
            </p:cNvPr>
            <p:cNvSpPr/>
            <p:nvPr/>
          </p:nvSpPr>
          <p:spPr>
            <a:xfrm>
              <a:off x="4414167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EFA2108-F355-E740-A930-575C85598AB2}"/>
                </a:ext>
              </a:extLst>
            </p:cNvPr>
            <p:cNvSpPr/>
            <p:nvPr/>
          </p:nvSpPr>
          <p:spPr>
            <a:xfrm>
              <a:off x="4701552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183C6BE-E528-4643-A084-068B0343EBFA}"/>
                </a:ext>
              </a:extLst>
            </p:cNvPr>
            <p:cNvSpPr/>
            <p:nvPr/>
          </p:nvSpPr>
          <p:spPr>
            <a:xfrm>
              <a:off x="4414167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2CD6AF9-6329-1546-B8C2-E89530877406}"/>
                </a:ext>
              </a:extLst>
            </p:cNvPr>
            <p:cNvSpPr/>
            <p:nvPr/>
          </p:nvSpPr>
          <p:spPr>
            <a:xfrm>
              <a:off x="4701552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59BDB49-DA55-6944-B61B-3121A0B74191}"/>
                </a:ext>
              </a:extLst>
            </p:cNvPr>
            <p:cNvSpPr/>
            <p:nvPr/>
          </p:nvSpPr>
          <p:spPr>
            <a:xfrm>
              <a:off x="3891203" y="538953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59FE6-8155-0F4C-9BA5-F2C8B67B976F}"/>
                </a:ext>
              </a:extLst>
            </p:cNvPr>
            <p:cNvSpPr/>
            <p:nvPr/>
          </p:nvSpPr>
          <p:spPr>
            <a:xfrm>
              <a:off x="4753356" y="596953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BB6E5E4-FD34-3241-A905-D3CCA28F6D6A}"/>
              </a:ext>
            </a:extLst>
          </p:cNvPr>
          <p:cNvGrpSpPr/>
          <p:nvPr/>
        </p:nvGrpSpPr>
        <p:grpSpPr>
          <a:xfrm>
            <a:off x="5517450" y="5342193"/>
            <a:ext cx="1149539" cy="1149538"/>
            <a:chOff x="5517450" y="5342193"/>
            <a:chExt cx="1149539" cy="1149538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54114D4-8E28-7D4F-B9CA-BF693E5E5B6B}"/>
                </a:ext>
              </a:extLst>
            </p:cNvPr>
            <p:cNvSpPr/>
            <p:nvPr/>
          </p:nvSpPr>
          <p:spPr>
            <a:xfrm>
              <a:off x="5517450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1FCF18A-ED82-664C-832C-3DE5101C98AB}"/>
                </a:ext>
              </a:extLst>
            </p:cNvPr>
            <p:cNvSpPr/>
            <p:nvPr/>
          </p:nvSpPr>
          <p:spPr>
            <a:xfrm>
              <a:off x="5804835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080E163-B6F5-7D45-B84B-597B1C0EE17B}"/>
                </a:ext>
              </a:extLst>
            </p:cNvPr>
            <p:cNvSpPr/>
            <p:nvPr/>
          </p:nvSpPr>
          <p:spPr>
            <a:xfrm>
              <a:off x="551745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8A655BD-2BB2-F848-9638-5CAC47A018B4}"/>
                </a:ext>
              </a:extLst>
            </p:cNvPr>
            <p:cNvSpPr/>
            <p:nvPr/>
          </p:nvSpPr>
          <p:spPr>
            <a:xfrm>
              <a:off x="5804835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F379A99-E536-DC41-8745-905DC3BDDA3A}"/>
                </a:ext>
              </a:extLst>
            </p:cNvPr>
            <p:cNvSpPr/>
            <p:nvPr/>
          </p:nvSpPr>
          <p:spPr>
            <a:xfrm>
              <a:off x="6092220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B6E7393-87E9-3C40-90A2-F1CB539985E7}"/>
                </a:ext>
              </a:extLst>
            </p:cNvPr>
            <p:cNvSpPr/>
            <p:nvPr/>
          </p:nvSpPr>
          <p:spPr>
            <a:xfrm>
              <a:off x="6379604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6707B92-7D81-8446-B42B-8F24E746F535}"/>
                </a:ext>
              </a:extLst>
            </p:cNvPr>
            <p:cNvSpPr/>
            <p:nvPr/>
          </p:nvSpPr>
          <p:spPr>
            <a:xfrm>
              <a:off x="609222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88453E9-B4C5-CE49-A002-F21903346E2E}"/>
                </a:ext>
              </a:extLst>
            </p:cNvPr>
            <p:cNvSpPr/>
            <p:nvPr/>
          </p:nvSpPr>
          <p:spPr>
            <a:xfrm>
              <a:off x="6379604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BEB0106-CA56-984D-9D56-D68203C9EA4B}"/>
                </a:ext>
              </a:extLst>
            </p:cNvPr>
            <p:cNvSpPr/>
            <p:nvPr/>
          </p:nvSpPr>
          <p:spPr>
            <a:xfrm>
              <a:off x="5517450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17BEAD5-1553-CD4A-9672-C3DBE329D424}"/>
                </a:ext>
              </a:extLst>
            </p:cNvPr>
            <p:cNvSpPr/>
            <p:nvPr/>
          </p:nvSpPr>
          <p:spPr>
            <a:xfrm>
              <a:off x="5804835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94EF8B-DB1D-9145-A260-66D574F38374}"/>
                </a:ext>
              </a:extLst>
            </p:cNvPr>
            <p:cNvSpPr/>
            <p:nvPr/>
          </p:nvSpPr>
          <p:spPr>
            <a:xfrm>
              <a:off x="5517450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34C2DD8-9792-E54B-9D5A-F481B4AF98F9}"/>
                </a:ext>
              </a:extLst>
            </p:cNvPr>
            <p:cNvSpPr/>
            <p:nvPr/>
          </p:nvSpPr>
          <p:spPr>
            <a:xfrm>
              <a:off x="5804834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2F626AF-9E36-7B4D-B154-EB6E95A50214}"/>
                </a:ext>
              </a:extLst>
            </p:cNvPr>
            <p:cNvSpPr/>
            <p:nvPr/>
          </p:nvSpPr>
          <p:spPr>
            <a:xfrm>
              <a:off x="6092219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20D84D8-DF5F-D04E-B666-7C93E8282726}"/>
                </a:ext>
              </a:extLst>
            </p:cNvPr>
            <p:cNvSpPr/>
            <p:nvPr/>
          </p:nvSpPr>
          <p:spPr>
            <a:xfrm>
              <a:off x="6379604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9544C33-7862-C34A-9575-8A82CD8E6080}"/>
                </a:ext>
              </a:extLst>
            </p:cNvPr>
            <p:cNvSpPr/>
            <p:nvPr/>
          </p:nvSpPr>
          <p:spPr>
            <a:xfrm>
              <a:off x="6092219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43061FE-77F2-4B43-8A8C-6C693E6B1506}"/>
                </a:ext>
              </a:extLst>
            </p:cNvPr>
            <p:cNvSpPr/>
            <p:nvPr/>
          </p:nvSpPr>
          <p:spPr>
            <a:xfrm>
              <a:off x="6379604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D746E26-4E31-A44C-B101-0088F12267D5}"/>
                </a:ext>
              </a:extLst>
            </p:cNvPr>
            <p:cNvSpPr/>
            <p:nvPr/>
          </p:nvSpPr>
          <p:spPr>
            <a:xfrm>
              <a:off x="5569255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1B63F05-1DAB-CC49-BB3B-ECD0E641098B}"/>
                </a:ext>
              </a:extLst>
            </p:cNvPr>
            <p:cNvSpPr/>
            <p:nvPr/>
          </p:nvSpPr>
          <p:spPr>
            <a:xfrm>
              <a:off x="6431408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45D4D5B-4187-244C-A7D9-65555BB8CD90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5D51BEA-0A70-4049-BBE6-0B16ACBD87F4}"/>
              </a:ext>
            </a:extLst>
          </p:cNvPr>
          <p:cNvGrpSpPr/>
          <p:nvPr/>
        </p:nvGrpSpPr>
        <p:grpSpPr>
          <a:xfrm>
            <a:off x="7187373" y="5342193"/>
            <a:ext cx="1149539" cy="1149538"/>
            <a:chOff x="7187373" y="5342193"/>
            <a:chExt cx="1149539" cy="1149538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3D43A1B3-B631-B44B-88C7-6A27A862D86B}"/>
                </a:ext>
              </a:extLst>
            </p:cNvPr>
            <p:cNvSpPr/>
            <p:nvPr/>
          </p:nvSpPr>
          <p:spPr>
            <a:xfrm>
              <a:off x="7187373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8BBCB68-B121-CE4D-BF1C-C052203EE68C}"/>
                </a:ext>
              </a:extLst>
            </p:cNvPr>
            <p:cNvSpPr/>
            <p:nvPr/>
          </p:nvSpPr>
          <p:spPr>
            <a:xfrm>
              <a:off x="7474758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26B1B25-AEFF-3441-8D24-7107E496C13A}"/>
                </a:ext>
              </a:extLst>
            </p:cNvPr>
            <p:cNvSpPr/>
            <p:nvPr/>
          </p:nvSpPr>
          <p:spPr>
            <a:xfrm>
              <a:off x="718737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2A57C77-4796-1A4D-B2DB-2F519A9D1EEB}"/>
                </a:ext>
              </a:extLst>
            </p:cNvPr>
            <p:cNvSpPr/>
            <p:nvPr/>
          </p:nvSpPr>
          <p:spPr>
            <a:xfrm>
              <a:off x="7474758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215AD46-93F5-A148-B5F1-C432B5A28263}"/>
                </a:ext>
              </a:extLst>
            </p:cNvPr>
            <p:cNvSpPr/>
            <p:nvPr/>
          </p:nvSpPr>
          <p:spPr>
            <a:xfrm>
              <a:off x="7762143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94DEDC8-2B39-1A48-8175-C50F65AFEC43}"/>
                </a:ext>
              </a:extLst>
            </p:cNvPr>
            <p:cNvSpPr/>
            <p:nvPr/>
          </p:nvSpPr>
          <p:spPr>
            <a:xfrm>
              <a:off x="8049527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41C9AD8-8046-E744-87EF-80C26A672ADD}"/>
                </a:ext>
              </a:extLst>
            </p:cNvPr>
            <p:cNvSpPr/>
            <p:nvPr/>
          </p:nvSpPr>
          <p:spPr>
            <a:xfrm>
              <a:off x="776214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C16E884-DD77-9B48-9B21-FE4FE07E3CBE}"/>
                </a:ext>
              </a:extLst>
            </p:cNvPr>
            <p:cNvSpPr/>
            <p:nvPr/>
          </p:nvSpPr>
          <p:spPr>
            <a:xfrm>
              <a:off x="8049527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087F7FE-3C1B-6A43-A658-428EF0E330BD}"/>
                </a:ext>
              </a:extLst>
            </p:cNvPr>
            <p:cNvSpPr/>
            <p:nvPr/>
          </p:nvSpPr>
          <p:spPr>
            <a:xfrm>
              <a:off x="7187373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5FCE009-835A-A14F-B57F-A90E61175691}"/>
                </a:ext>
              </a:extLst>
            </p:cNvPr>
            <p:cNvSpPr/>
            <p:nvPr/>
          </p:nvSpPr>
          <p:spPr>
            <a:xfrm>
              <a:off x="7474758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844D48B-60D0-444C-8313-3CCE7A768FA8}"/>
                </a:ext>
              </a:extLst>
            </p:cNvPr>
            <p:cNvSpPr/>
            <p:nvPr/>
          </p:nvSpPr>
          <p:spPr>
            <a:xfrm>
              <a:off x="7187373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E48D396-730D-8248-A9E1-5F3FC5286099}"/>
                </a:ext>
              </a:extLst>
            </p:cNvPr>
            <p:cNvSpPr/>
            <p:nvPr/>
          </p:nvSpPr>
          <p:spPr>
            <a:xfrm>
              <a:off x="7474757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F6DA1A7-740F-F144-AD45-AD0F32C4546C}"/>
                </a:ext>
              </a:extLst>
            </p:cNvPr>
            <p:cNvSpPr/>
            <p:nvPr/>
          </p:nvSpPr>
          <p:spPr>
            <a:xfrm>
              <a:off x="7762142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0AC4F1-60B4-2D4C-962C-A217C6D9C264}"/>
                </a:ext>
              </a:extLst>
            </p:cNvPr>
            <p:cNvSpPr/>
            <p:nvPr/>
          </p:nvSpPr>
          <p:spPr>
            <a:xfrm>
              <a:off x="8049527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7EEBAA0-F936-3C49-A8CD-CEC12CB2D1DD}"/>
                </a:ext>
              </a:extLst>
            </p:cNvPr>
            <p:cNvSpPr/>
            <p:nvPr/>
          </p:nvSpPr>
          <p:spPr>
            <a:xfrm>
              <a:off x="7762142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50EFD92-AF42-A145-842C-D9E3A343FBAC}"/>
                </a:ext>
              </a:extLst>
            </p:cNvPr>
            <p:cNvSpPr/>
            <p:nvPr/>
          </p:nvSpPr>
          <p:spPr>
            <a:xfrm>
              <a:off x="8049527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82CB373-70EE-364E-B498-16EB199594DE}"/>
                </a:ext>
              </a:extLst>
            </p:cNvPr>
            <p:cNvSpPr/>
            <p:nvPr/>
          </p:nvSpPr>
          <p:spPr>
            <a:xfrm>
              <a:off x="7239178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E204E49-B5A9-8A47-8CDE-D9E8A5CF9D8E}"/>
                </a:ext>
              </a:extLst>
            </p:cNvPr>
            <p:cNvSpPr/>
            <p:nvPr/>
          </p:nvSpPr>
          <p:spPr>
            <a:xfrm>
              <a:off x="8101331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7C4405F-6097-064D-AD19-58D2CA035A51}"/>
                </a:ext>
              </a:extLst>
            </p:cNvPr>
            <p:cNvSpPr/>
            <p:nvPr/>
          </p:nvSpPr>
          <p:spPr>
            <a:xfrm>
              <a:off x="7526561" y="626087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7A65EE26-58BF-F441-9E65-8B2B16AF708A}"/>
              </a:ext>
            </a:extLst>
          </p:cNvPr>
          <p:cNvCxnSpPr>
            <a:cxnSpLocks/>
          </p:cNvCxnSpPr>
          <p:nvPr/>
        </p:nvCxnSpPr>
        <p:spPr>
          <a:xfrm>
            <a:off x="1694329" y="2217588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75FC378-4A30-5E4B-9B9D-55C788F9D0D8}"/>
              </a:ext>
            </a:extLst>
          </p:cNvPr>
          <p:cNvCxnSpPr>
            <a:cxnSpLocks/>
          </p:cNvCxnSpPr>
          <p:nvPr/>
        </p:nvCxnSpPr>
        <p:spPr>
          <a:xfrm>
            <a:off x="5118846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CDF8167-FA0B-2341-BA58-539B129FC3D5}"/>
              </a:ext>
            </a:extLst>
          </p:cNvPr>
          <p:cNvCxnSpPr>
            <a:cxnSpLocks/>
          </p:cNvCxnSpPr>
          <p:nvPr/>
        </p:nvCxnSpPr>
        <p:spPr>
          <a:xfrm>
            <a:off x="6804211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1CC587E-4811-484C-BC66-D633AEC28CDF}"/>
              </a:ext>
            </a:extLst>
          </p:cNvPr>
          <p:cNvCxnSpPr>
            <a:cxnSpLocks/>
          </p:cNvCxnSpPr>
          <p:nvPr/>
        </p:nvCxnSpPr>
        <p:spPr>
          <a:xfrm>
            <a:off x="5109881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877357F5-66B6-1243-B907-5AAA5BF94212}"/>
              </a:ext>
            </a:extLst>
          </p:cNvPr>
          <p:cNvCxnSpPr>
            <a:cxnSpLocks/>
          </p:cNvCxnSpPr>
          <p:nvPr/>
        </p:nvCxnSpPr>
        <p:spPr>
          <a:xfrm>
            <a:off x="6795246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558AFF07-4517-D94B-9BA4-278F490C64DC}"/>
              </a:ext>
            </a:extLst>
          </p:cNvPr>
          <p:cNvCxnSpPr>
            <a:cxnSpLocks/>
          </p:cNvCxnSpPr>
          <p:nvPr/>
        </p:nvCxnSpPr>
        <p:spPr>
          <a:xfrm>
            <a:off x="5091951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410B61E-F425-7A43-B889-2FF82A480C13}"/>
              </a:ext>
            </a:extLst>
          </p:cNvPr>
          <p:cNvCxnSpPr>
            <a:cxnSpLocks/>
          </p:cNvCxnSpPr>
          <p:nvPr/>
        </p:nvCxnSpPr>
        <p:spPr>
          <a:xfrm>
            <a:off x="6777316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8723E1F-FB6C-B54A-9012-1405EC05BC97}"/>
              </a:ext>
            </a:extLst>
          </p:cNvPr>
          <p:cNvCxnSpPr>
            <a:cxnSpLocks/>
          </p:cNvCxnSpPr>
          <p:nvPr/>
        </p:nvCxnSpPr>
        <p:spPr>
          <a:xfrm>
            <a:off x="3370819" y="2399050"/>
            <a:ext cx="354339" cy="4828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8B1D3CE-7E81-A847-A399-CCE72A90C76F}"/>
              </a:ext>
            </a:extLst>
          </p:cNvPr>
          <p:cNvCxnSpPr>
            <a:cxnSpLocks/>
          </p:cNvCxnSpPr>
          <p:nvPr/>
        </p:nvCxnSpPr>
        <p:spPr>
          <a:xfrm>
            <a:off x="3095594" y="2973819"/>
            <a:ext cx="618688" cy="13363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A8649AF5-218D-2946-9F74-D9BE9BD4F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6507" y="3977505"/>
            <a:ext cx="3082372" cy="10750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03CB2553-F8CB-2340-A169-3187E78BEE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17911" y="742091"/>
            <a:ext cx="482880" cy="10311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C18C8E70-75F9-0B44-BFD7-C1D88C8CB065}"/>
              </a:ext>
            </a:extLst>
          </p:cNvPr>
          <p:cNvCxnSpPr>
            <a:cxnSpLocks/>
          </p:cNvCxnSpPr>
          <p:nvPr/>
        </p:nvCxnSpPr>
        <p:spPr>
          <a:xfrm>
            <a:off x="5118846" y="437477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ectangle 309">
            <a:extLst>
              <a:ext uri="{FF2B5EF4-FFF2-40B4-BE49-F238E27FC236}">
                <a16:creationId xmlns:a16="http://schemas.microsoft.com/office/drawing/2014/main" id="{50DD1A22-4CA5-CC41-95E9-C29EB903B3D6}"/>
              </a:ext>
            </a:extLst>
          </p:cNvPr>
          <p:cNvSpPr/>
          <p:nvPr/>
        </p:nvSpPr>
        <p:spPr>
          <a:xfrm>
            <a:off x="0" y="6488668"/>
            <a:ext cx="3313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Annimation at http://www.brainmetrix.com/8-queens/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12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How many </a:t>
            </a:r>
            <a:r>
              <a:rPr lang="en-U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possible unique paths</a:t>
            </a:r>
            <a:r>
              <a:rPr lang="en-US" sz="1800" b="0" dirty="0">
                <a:highlight>
                  <a:srgbClr val="FFFF00"/>
                </a:highlight>
              </a:rPr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35E929-7AAA-6449-8387-DEB83A1ACC63}"/>
              </a:ext>
            </a:extLst>
          </p:cNvPr>
          <p:cNvCxnSpPr>
            <a:cxnSpLocks/>
          </p:cNvCxnSpPr>
          <p:nvPr/>
        </p:nvCxnSpPr>
        <p:spPr>
          <a:xfrm>
            <a:off x="2100730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3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2901578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3639671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0" cy="71717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089502" y="6051176"/>
            <a:ext cx="880992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5970494" y="6051176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3639671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4377764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80031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889812" y="5334002"/>
            <a:ext cx="726141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6615953" y="5334002"/>
            <a:ext cx="0" cy="67235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81F298-B827-36D2-CC1E-B3CF91216686}"/>
              </a:ext>
            </a:extLst>
          </p:cNvPr>
          <p:cNvSpPr txBox="1"/>
          <p:nvPr/>
        </p:nvSpPr>
        <p:spPr>
          <a:xfrm>
            <a:off x="6397812" y="186844"/>
            <a:ext cx="263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 it here on </a:t>
            </a:r>
            <a:r>
              <a:rPr lang="en-US" dirty="0" err="1">
                <a:hlinkClick r:id="rId5"/>
              </a:rPr>
              <a:t>LeetCode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846729" y="26141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425943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2127901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2045509" y="27790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326681" y="41110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166702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166701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364420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679527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679526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376650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376649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574368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574368" y="31286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875121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77" y="162307"/>
            <a:ext cx="2870838" cy="240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2B4669-1C7D-AA45-FC31-E2D8D66F073D}"/>
              </a:ext>
            </a:extLst>
          </p:cNvPr>
          <p:cNvSpPr/>
          <p:nvPr/>
        </p:nvSpPr>
        <p:spPr>
          <a:xfrm>
            <a:off x="1775020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0F396-AFB3-4B7A-AC15-6807895DF730}"/>
              </a:ext>
            </a:extLst>
          </p:cNvPr>
          <p:cNvSpPr/>
          <p:nvPr/>
        </p:nvSpPr>
        <p:spPr>
          <a:xfrm>
            <a:off x="3014031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E2AFA1-FB85-117A-C4D5-02268F43146C}"/>
              </a:ext>
            </a:extLst>
          </p:cNvPr>
          <p:cNvSpPr/>
          <p:nvPr/>
        </p:nvSpPr>
        <p:spPr>
          <a:xfrm>
            <a:off x="4253042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B81F7E-DD2A-7B49-1DC8-C11FB2755039}"/>
              </a:ext>
            </a:extLst>
          </p:cNvPr>
          <p:cNvSpPr/>
          <p:nvPr/>
        </p:nvSpPr>
        <p:spPr>
          <a:xfrm>
            <a:off x="5492053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F82D6-1E8C-4734-6C04-E065176CA007}"/>
              </a:ext>
            </a:extLst>
          </p:cNvPr>
          <p:cNvCxnSpPr>
            <a:cxnSpLocks/>
          </p:cNvCxnSpPr>
          <p:nvPr/>
        </p:nvCxnSpPr>
        <p:spPr>
          <a:xfrm>
            <a:off x="2537020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F14640-AC37-8B42-2F3A-8E7780B8079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776031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3402C-54AD-BE18-6E1D-A7D3ABDDD85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015042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DD41A8-CC86-3E58-D698-591CDDB4B03C}"/>
              </a:ext>
            </a:extLst>
          </p:cNvPr>
          <p:cNvSpPr/>
          <p:nvPr/>
        </p:nvSpPr>
        <p:spPr>
          <a:xfrm>
            <a:off x="536009" y="3069954"/>
            <a:ext cx="762000" cy="76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04177-FAA5-0881-7D9B-24C2A22B8030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1298009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FD97BE0-C03B-9EAF-BCB8-ECCA6B1681B9}"/>
              </a:ext>
            </a:extLst>
          </p:cNvPr>
          <p:cNvCxnSpPr>
            <a:cxnSpLocks/>
            <a:stCxn id="10" idx="4"/>
            <a:endCxn id="8" idx="4"/>
          </p:cNvCxnSpPr>
          <p:nvPr/>
        </p:nvCxnSpPr>
        <p:spPr>
          <a:xfrm rot="5400000">
            <a:off x="4634042" y="2592943"/>
            <a:ext cx="12700" cy="2478022"/>
          </a:xfrm>
          <a:prstGeom prst="bentConnector3">
            <a:avLst>
              <a:gd name="adj1" fmla="val 114666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495634-5E52-1639-12B4-EB3596ED231A}"/>
              </a:ext>
            </a:extLst>
          </p:cNvPr>
          <p:cNvSpPr txBox="1"/>
          <p:nvPr/>
        </p:nvSpPr>
        <p:spPr>
          <a:xfrm>
            <a:off x="6942667" y="4199467"/>
            <a:ext cx="1602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Two-pointer</a:t>
            </a:r>
          </a:p>
          <a:p>
            <a:r>
              <a:rPr lang="en-US" dirty="0"/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988838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528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pic>
        <p:nvPicPr>
          <p:cNvPr id="4" name="Picture 3" descr="robot_maze.png">
            <a:extLst>
              <a:ext uri="{FF2B5EF4-FFF2-40B4-BE49-F238E27FC236}">
                <a16:creationId xmlns:a16="http://schemas.microsoft.com/office/drawing/2014/main" id="{7FBE7BA3-ABD7-AD46-90DA-BB967AA5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17" y="54781"/>
            <a:ext cx="2483663" cy="11362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11C4C0-281C-BE94-1596-9B0457C7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93" y="1632330"/>
            <a:ext cx="6243171" cy="4984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290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6062777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6062776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6759900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6759899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6957618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6957618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6258371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6258371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7459146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7459145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8156269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8156268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8353987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7654740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7654740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/>
              <p:nvPr/>
            </p:nvSpPr>
            <p:spPr>
              <a:xfrm>
                <a:off x="582109" y="1796266"/>
                <a:ext cx="2719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9" y="1796266"/>
                <a:ext cx="2719975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/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blipFill>
                <a:blip r:embed="rId4"/>
                <a:stretch>
                  <a:fillRect t="-6667" r="-422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/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blipFill>
                <a:blip r:embed="rId5"/>
                <a:stretch>
                  <a:fillRect t="-6667" r="-326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/>
              <p:nvPr/>
            </p:nvSpPr>
            <p:spPr>
              <a:xfrm>
                <a:off x="1200674" y="2286000"/>
                <a:ext cx="30986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74" y="2286000"/>
                <a:ext cx="3098669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/>
              <p:nvPr/>
            </p:nvSpPr>
            <p:spPr>
              <a:xfrm>
                <a:off x="4019360" y="2281076"/>
                <a:ext cx="29054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0" y="2281076"/>
                <a:ext cx="2905411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A32D43E-6334-C044-A5A1-485F298657F1}"/>
              </a:ext>
            </a:extLst>
          </p:cNvPr>
          <p:cNvSpPr txBox="1"/>
          <p:nvPr/>
        </p:nvSpPr>
        <p:spPr>
          <a:xfrm>
            <a:off x="8353987" y="10337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2E03D8-F578-3844-BCA4-2C9C0B75B06B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55299-6B8F-414F-A3BA-13E02A8E352F}"/>
              </a:ext>
            </a:extLst>
          </p:cNvPr>
          <p:cNvSpPr txBox="1"/>
          <p:nvPr/>
        </p:nvSpPr>
        <p:spPr>
          <a:xfrm>
            <a:off x="7654740" y="10343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5F7AD3-8D0E-1D02-4BB1-9C3029E73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427" y="3172214"/>
            <a:ext cx="7459145" cy="312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116D70-51E4-B790-C01A-0FDBBFE1B2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6776" y="5582189"/>
            <a:ext cx="6911789" cy="406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F5F21F-F362-B980-A6A8-85ABADB270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2305" y="3657023"/>
            <a:ext cx="6911789" cy="19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38" grpId="0"/>
      <p:bldP spid="41" grpId="0"/>
      <p:bldP spid="42" grpId="0"/>
      <p:bldP spid="4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6FE879-2BC6-F048-A894-A3B9663566BE}"/>
              </a:ext>
            </a:extLst>
          </p:cNvPr>
          <p:cNvSpPr/>
          <p:nvPr/>
        </p:nvSpPr>
        <p:spPr>
          <a:xfrm>
            <a:off x="1287339" y="3778205"/>
            <a:ext cx="546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3,4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2,4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277B-0C92-0C42-9C4B-EA1C40974816}"/>
              </a:ext>
            </a:extLst>
          </p:cNvPr>
          <p:cNvSpPr/>
          <p:nvPr/>
        </p:nvSpPr>
        <p:spPr>
          <a:xfrm>
            <a:off x="1932622" y="4393758"/>
            <a:ext cx="856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0B96-EE32-8B46-A66E-C3988253A658}"/>
              </a:ext>
            </a:extLst>
          </p:cNvPr>
          <p:cNvSpPr/>
          <p:nvPr/>
        </p:nvSpPr>
        <p:spPr>
          <a:xfrm>
            <a:off x="2477465" y="4701534"/>
            <a:ext cx="510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2,2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4314F-9EFC-F343-8B1F-EC6496F7EC9F}"/>
              </a:ext>
            </a:extLst>
          </p:cNvPr>
          <p:cNvSpPr/>
          <p:nvPr/>
        </p:nvSpPr>
        <p:spPr>
          <a:xfrm>
            <a:off x="2988239" y="5009311"/>
            <a:ext cx="6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2,1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1,1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F1CD4-C4FA-E74C-9411-D0938D2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1" y="1739175"/>
            <a:ext cx="487845" cy="498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73B52B-8036-8A41-8556-176DC344477A}"/>
              </a:ext>
            </a:extLst>
          </p:cNvPr>
          <p:cNvSpPr/>
          <p:nvPr/>
        </p:nvSpPr>
        <p:spPr>
          <a:xfrm>
            <a:off x="5358390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B23-8825-9346-8331-78BB3B203B01}"/>
              </a:ext>
            </a:extLst>
          </p:cNvPr>
          <p:cNvSpPr/>
          <p:nvPr/>
        </p:nvSpPr>
        <p:spPr>
          <a:xfrm>
            <a:off x="5358389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39DBB5-DAE5-904E-92B1-88DA9DC897FF}"/>
              </a:ext>
            </a:extLst>
          </p:cNvPr>
          <p:cNvSpPr/>
          <p:nvPr/>
        </p:nvSpPr>
        <p:spPr>
          <a:xfrm>
            <a:off x="6055513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63F54C-C742-3C4B-9F77-000C038A1366}"/>
              </a:ext>
            </a:extLst>
          </p:cNvPr>
          <p:cNvSpPr/>
          <p:nvPr/>
        </p:nvSpPr>
        <p:spPr>
          <a:xfrm>
            <a:off x="6055512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9CCA9-C40E-5141-A143-8284778237AB}"/>
              </a:ext>
            </a:extLst>
          </p:cNvPr>
          <p:cNvSpPr/>
          <p:nvPr/>
        </p:nvSpPr>
        <p:spPr>
          <a:xfrm>
            <a:off x="6754759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2B4BC-D114-D541-AA2B-4981FE0B62C0}"/>
              </a:ext>
            </a:extLst>
          </p:cNvPr>
          <p:cNvSpPr/>
          <p:nvPr/>
        </p:nvSpPr>
        <p:spPr>
          <a:xfrm>
            <a:off x="6754758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074D9-34A2-1540-8B45-033920324BDE}"/>
              </a:ext>
            </a:extLst>
          </p:cNvPr>
          <p:cNvSpPr/>
          <p:nvPr/>
        </p:nvSpPr>
        <p:spPr>
          <a:xfrm>
            <a:off x="7451882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BC9BB-2EAC-1842-8508-347A4076AC27}"/>
              </a:ext>
            </a:extLst>
          </p:cNvPr>
          <p:cNvSpPr/>
          <p:nvPr/>
        </p:nvSpPr>
        <p:spPr>
          <a:xfrm>
            <a:off x="7451881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/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333" r="-42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/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6667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C7A9E5-1D3B-2F4D-A9BA-FCE234B3434D}"/>
              </a:ext>
            </a:extLst>
          </p:cNvPr>
          <p:cNvSpPr/>
          <p:nvPr/>
        </p:nvSpPr>
        <p:spPr>
          <a:xfrm>
            <a:off x="5358389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EDFAAC-FDED-904D-86E3-94B515EB739D}"/>
              </a:ext>
            </a:extLst>
          </p:cNvPr>
          <p:cNvSpPr/>
          <p:nvPr/>
        </p:nvSpPr>
        <p:spPr>
          <a:xfrm>
            <a:off x="6055512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5F1773-2E26-A04A-92E4-484369A15CB0}"/>
              </a:ext>
            </a:extLst>
          </p:cNvPr>
          <p:cNvSpPr/>
          <p:nvPr/>
        </p:nvSpPr>
        <p:spPr>
          <a:xfrm>
            <a:off x="6754758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E4D51-1D42-CF44-9CCC-4022FAE46855}"/>
              </a:ext>
            </a:extLst>
          </p:cNvPr>
          <p:cNvSpPr/>
          <p:nvPr/>
        </p:nvSpPr>
        <p:spPr>
          <a:xfrm>
            <a:off x="7451881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E33A8B-67BC-4A47-8C21-30B910488A46}"/>
              </a:ext>
            </a:extLst>
          </p:cNvPr>
          <p:cNvSpPr txBox="1"/>
          <p:nvPr/>
        </p:nvSpPr>
        <p:spPr>
          <a:xfrm>
            <a:off x="4957482" y="368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16C52C-E784-8E4E-A13F-0200DD62647C}"/>
              </a:ext>
            </a:extLst>
          </p:cNvPr>
          <p:cNvSpPr txBox="1"/>
          <p:nvPr/>
        </p:nvSpPr>
        <p:spPr>
          <a:xfrm>
            <a:off x="4957482" y="4378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CE586E-14E8-3E43-94CB-484CF6F8DA2C}"/>
              </a:ext>
            </a:extLst>
          </p:cNvPr>
          <p:cNvSpPr txBox="1"/>
          <p:nvPr/>
        </p:nvSpPr>
        <p:spPr>
          <a:xfrm>
            <a:off x="4972905" y="5079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690EE4-AB28-3C42-8043-6238E41FB0E9}"/>
              </a:ext>
            </a:extLst>
          </p:cNvPr>
          <p:cNvSpPr txBox="1"/>
          <p:nvPr/>
        </p:nvSpPr>
        <p:spPr>
          <a:xfrm>
            <a:off x="5557169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06D36B-517A-DC44-A0F3-B200BAAEBCA4}"/>
              </a:ext>
            </a:extLst>
          </p:cNvPr>
          <p:cNvSpPr txBox="1"/>
          <p:nvPr/>
        </p:nvSpPr>
        <p:spPr>
          <a:xfrm>
            <a:off x="6211591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3271A-0B5E-2344-83A9-60FC82D16589}"/>
              </a:ext>
            </a:extLst>
          </p:cNvPr>
          <p:cNvSpPr txBox="1"/>
          <p:nvPr/>
        </p:nvSpPr>
        <p:spPr>
          <a:xfrm>
            <a:off x="6953538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CB3AF0-B4B7-A94E-9676-0DFE45874289}"/>
              </a:ext>
            </a:extLst>
          </p:cNvPr>
          <p:cNvSpPr txBox="1"/>
          <p:nvPr/>
        </p:nvSpPr>
        <p:spPr>
          <a:xfrm>
            <a:off x="7650661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44A986-1E5E-5A49-A644-C558779E22DA}"/>
              </a:ext>
            </a:extLst>
          </p:cNvPr>
          <p:cNvCxnSpPr>
            <a:cxnSpLocks/>
          </p:cNvCxnSpPr>
          <p:nvPr/>
        </p:nvCxnSpPr>
        <p:spPr>
          <a:xfrm flipV="1">
            <a:off x="7801504" y="4549588"/>
            <a:ext cx="0" cy="71450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74AD16-AD19-5C45-B2E0-C732F458B253}"/>
              </a:ext>
            </a:extLst>
          </p:cNvPr>
          <p:cNvCxnSpPr>
            <a:cxnSpLocks/>
          </p:cNvCxnSpPr>
          <p:nvPr/>
        </p:nvCxnSpPr>
        <p:spPr>
          <a:xfrm flipV="1">
            <a:off x="7801504" y="3681800"/>
            <a:ext cx="0" cy="875415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6BC559-B558-9A45-844C-A12AC2D2EAC1}"/>
              </a:ext>
            </a:extLst>
          </p:cNvPr>
          <p:cNvCxnSpPr>
            <a:cxnSpLocks/>
          </p:cNvCxnSpPr>
          <p:nvPr/>
        </p:nvCxnSpPr>
        <p:spPr>
          <a:xfrm flipH="1">
            <a:off x="7054322" y="3714067"/>
            <a:ext cx="747182" cy="8978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44A2F1-B7B4-1F45-A912-A498E836E237}"/>
              </a:ext>
            </a:extLst>
          </p:cNvPr>
          <p:cNvCxnSpPr>
            <a:cxnSpLocks/>
          </p:cNvCxnSpPr>
          <p:nvPr/>
        </p:nvCxnSpPr>
        <p:spPr>
          <a:xfrm flipH="1">
            <a:off x="6330774" y="3725737"/>
            <a:ext cx="847966" cy="5839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E6A8A6-EEC7-C448-B7B1-C2FEF3BBBFCD}"/>
              </a:ext>
            </a:extLst>
          </p:cNvPr>
          <p:cNvCxnSpPr>
            <a:cxnSpLocks/>
          </p:cNvCxnSpPr>
          <p:nvPr/>
        </p:nvCxnSpPr>
        <p:spPr>
          <a:xfrm flipH="1">
            <a:off x="5606666" y="3728656"/>
            <a:ext cx="751825" cy="292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21B7770-24F0-1A41-857C-C4FA9FB5F6CC}"/>
              </a:ext>
            </a:extLst>
          </p:cNvPr>
          <p:cNvCxnSpPr>
            <a:cxnSpLocks/>
          </p:cNvCxnSpPr>
          <p:nvPr/>
        </p:nvCxnSpPr>
        <p:spPr>
          <a:xfrm flipV="1">
            <a:off x="7079353" y="3926768"/>
            <a:ext cx="0" cy="67471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0D2098-79EC-364A-A821-04C5C18D4D2E}"/>
              </a:ext>
            </a:extLst>
          </p:cNvPr>
          <p:cNvCxnSpPr>
            <a:cxnSpLocks/>
          </p:cNvCxnSpPr>
          <p:nvPr/>
        </p:nvCxnSpPr>
        <p:spPr>
          <a:xfrm flipH="1">
            <a:off x="6310591" y="3926768"/>
            <a:ext cx="75767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CB3A05-A9D9-0444-88D7-F273C09084AE}"/>
              </a:ext>
            </a:extLst>
          </p:cNvPr>
          <p:cNvCxnSpPr>
            <a:cxnSpLocks/>
          </p:cNvCxnSpPr>
          <p:nvPr/>
        </p:nvCxnSpPr>
        <p:spPr>
          <a:xfrm flipH="1">
            <a:off x="5631531" y="3926768"/>
            <a:ext cx="667971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4C6675-C975-CE4E-B8BC-080E689519FE}"/>
              </a:ext>
            </a:extLst>
          </p:cNvPr>
          <p:cNvCxnSpPr>
            <a:cxnSpLocks/>
          </p:cNvCxnSpPr>
          <p:nvPr/>
        </p:nvCxnSpPr>
        <p:spPr>
          <a:xfrm flipH="1">
            <a:off x="7054322" y="4591268"/>
            <a:ext cx="74718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97B813-6BAF-474E-9126-2D931E14B154}"/>
              </a:ext>
            </a:extLst>
          </p:cNvPr>
          <p:cNvCxnSpPr>
            <a:cxnSpLocks/>
          </p:cNvCxnSpPr>
          <p:nvPr/>
        </p:nvCxnSpPr>
        <p:spPr>
          <a:xfrm flipV="1">
            <a:off x="6375524" y="4072320"/>
            <a:ext cx="6443" cy="52915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92E5DD-93C4-B04A-BEA9-5265AE1D2535}"/>
              </a:ext>
            </a:extLst>
          </p:cNvPr>
          <p:cNvCxnSpPr>
            <a:cxnSpLocks/>
          </p:cNvCxnSpPr>
          <p:nvPr/>
        </p:nvCxnSpPr>
        <p:spPr>
          <a:xfrm flipH="1">
            <a:off x="5631531" y="4072991"/>
            <a:ext cx="714579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A0DB3B1-BE44-6246-B0C7-DE502D11F837}"/>
              </a:ext>
            </a:extLst>
          </p:cNvPr>
          <p:cNvCxnSpPr>
            <a:cxnSpLocks/>
          </p:cNvCxnSpPr>
          <p:nvPr/>
        </p:nvCxnSpPr>
        <p:spPr>
          <a:xfrm flipH="1">
            <a:off x="6375524" y="4591268"/>
            <a:ext cx="667971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AAC45C-C5FC-714E-B505-1B199520618D}"/>
              </a:ext>
            </a:extLst>
          </p:cNvPr>
          <p:cNvCxnSpPr>
            <a:cxnSpLocks/>
          </p:cNvCxnSpPr>
          <p:nvPr/>
        </p:nvCxnSpPr>
        <p:spPr>
          <a:xfrm flipH="1">
            <a:off x="5713996" y="4591268"/>
            <a:ext cx="667971" cy="0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6D7CF9-89DE-A049-866A-AD7F5F597667}"/>
              </a:ext>
            </a:extLst>
          </p:cNvPr>
          <p:cNvCxnSpPr>
            <a:cxnSpLocks/>
          </p:cNvCxnSpPr>
          <p:nvPr/>
        </p:nvCxnSpPr>
        <p:spPr>
          <a:xfrm flipV="1">
            <a:off x="5705888" y="4072320"/>
            <a:ext cx="8108" cy="537384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287A3EF-DD8E-E642-A828-5588DAF397C2}"/>
              </a:ext>
            </a:extLst>
          </p:cNvPr>
          <p:cNvSpPr/>
          <p:nvPr/>
        </p:nvSpPr>
        <p:spPr>
          <a:xfrm>
            <a:off x="1226800" y="5361457"/>
            <a:ext cx="2388831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/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uniquePaths(1,1)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  <a:blipFill>
                <a:blip r:embed="rId5"/>
                <a:stretch>
                  <a:fillRect l="-177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1321621" y="1894856"/>
            <a:ext cx="2994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C77AB61-470F-7C57-F793-DD652E878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07" y="599028"/>
            <a:ext cx="3729572" cy="1563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7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6" grpId="0" animBg="1"/>
      <p:bldP spid="9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994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2F663-7CAA-8941-B175-2CB58848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64" y="2171918"/>
            <a:ext cx="6410362" cy="455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7800B-6FB5-F644-98C6-B85A28F5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99" y="2311026"/>
            <a:ext cx="7620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F49B4-285C-1148-5A77-E70F798CB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8830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994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(5,8)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291E-F6F8-C243-ADBF-D9559A80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2203294"/>
            <a:ext cx="6320118" cy="450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D82CD-5C42-46E4-8745-C0F71695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016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3360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(10,15)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9E4F-0E99-FB4F-BB2F-67016AF9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88" y="2171918"/>
            <a:ext cx="6454587" cy="4641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6A780-108D-8B4E-9F80-90BBDB09706C}"/>
              </a:ext>
            </a:extLst>
          </p:cNvPr>
          <p:cNvSpPr/>
          <p:nvPr/>
        </p:nvSpPr>
        <p:spPr>
          <a:xfrm>
            <a:off x="2291847" y="2554942"/>
            <a:ext cx="524167" cy="30742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2BDBE-F9F1-4040-BF93-B70BC70676A4}"/>
              </a:ext>
            </a:extLst>
          </p:cNvPr>
          <p:cNvSpPr txBox="1"/>
          <p:nvPr/>
        </p:nvSpPr>
        <p:spPr>
          <a:xfrm>
            <a:off x="3155577" y="3630706"/>
            <a:ext cx="386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Repeated subproblem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39765-B230-CC1B-F33F-372ABBA8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45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459494" y="1373347"/>
            <a:ext cx="3360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(20,30)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52E06-3823-1E4D-A019-66B971EA2CD9}"/>
              </a:ext>
            </a:extLst>
          </p:cNvPr>
          <p:cNvSpPr txBox="1"/>
          <p:nvPr/>
        </p:nvSpPr>
        <p:spPr>
          <a:xfrm>
            <a:off x="1756107" y="4508184"/>
            <a:ext cx="3611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Dude it’s been 30 minutes…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78DA-0165-6C45-8C83-7A4740A3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13" y="4570253"/>
            <a:ext cx="1290917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FF98F-BC93-2483-0F12-43D49F155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4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Repeated subproblems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31B61D-C4FD-874A-9535-5143BA506194}"/>
              </a:ext>
            </a:extLst>
          </p:cNvPr>
          <p:cNvCxnSpPr>
            <a:cxnSpLocks/>
          </p:cNvCxnSpPr>
          <p:nvPr/>
        </p:nvCxnSpPr>
        <p:spPr>
          <a:xfrm flipH="1" flipV="1">
            <a:off x="5925670" y="4168588"/>
            <a:ext cx="1" cy="64545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8EE942-30B2-A24D-849B-6257D2EC7B20}"/>
              </a:ext>
            </a:extLst>
          </p:cNvPr>
          <p:cNvCxnSpPr>
            <a:cxnSpLocks/>
          </p:cNvCxnSpPr>
          <p:nvPr/>
        </p:nvCxnSpPr>
        <p:spPr>
          <a:xfrm flipH="1">
            <a:off x="5136776" y="4814047"/>
            <a:ext cx="788894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3135169" y="3473369"/>
            <a:ext cx="788895" cy="645459"/>
            <a:chOff x="4751294" y="4155140"/>
            <a:chExt cx="788895" cy="64545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0188" y="4155140"/>
              <a:ext cx="1" cy="645459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6AE0FD-C59B-AE49-A176-1A3D48DC8DBF}"/>
              </a:ext>
            </a:extLst>
          </p:cNvPr>
          <p:cNvSpPr txBox="1"/>
          <p:nvPr/>
        </p:nvSpPr>
        <p:spPr>
          <a:xfrm>
            <a:off x="6340852" y="4458161"/>
            <a:ext cx="107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9630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Iterative solution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2513106" y="2874078"/>
            <a:ext cx="802670" cy="831920"/>
            <a:chOff x="4751294" y="3968679"/>
            <a:chExt cx="802670" cy="8319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540189" y="3968679"/>
              <a:ext cx="13775" cy="83192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DD7633-8F4D-DE41-B39C-C1B3B1972891}"/>
              </a:ext>
            </a:extLst>
          </p:cNvPr>
          <p:cNvSpPr txBox="1"/>
          <p:nvPr/>
        </p:nvSpPr>
        <p:spPr>
          <a:xfrm>
            <a:off x="4661515" y="5691698"/>
            <a:ext cx="2795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Dynamic programming FTW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1F698-0515-B954-A467-6EFB2E42F68E}"/>
              </a:ext>
            </a:extLst>
          </p:cNvPr>
          <p:cNvSpPr txBox="1"/>
          <p:nvPr/>
        </p:nvSpPr>
        <p:spPr>
          <a:xfrm>
            <a:off x="162148" y="6296466"/>
            <a:ext cx="470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memory storage space do you need?</a:t>
            </a:r>
          </a:p>
        </p:txBody>
      </p:sp>
    </p:spTree>
    <p:extLst>
      <p:ext uri="{BB962C8B-B14F-4D97-AF65-F5344CB8AC3E}">
        <p14:creationId xmlns:p14="http://schemas.microsoft.com/office/powerpoint/2010/main" val="7407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7" grpId="0"/>
      <p:bldP spid="18" grpId="0"/>
      <p:bldP spid="19" grpId="0"/>
      <p:bldP spid="20" grpId="0"/>
      <p:bldP spid="23" grpId="0"/>
      <p:bldP spid="24" grpId="0"/>
      <p:bldP spid="27" grpId="0"/>
      <p:bldP spid="28" grpId="0"/>
      <p:bldP spid="31" grpId="0"/>
      <p:bldP spid="32" grpId="0"/>
      <p:bldP spid="34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446E6-F16E-659D-16EA-8723ED39D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EB8DF-318C-B2FF-3629-E37BB1A5A7DD}"/>
              </a:ext>
            </a:extLst>
          </p:cNvPr>
          <p:cNvSpPr txBox="1"/>
          <p:nvPr/>
        </p:nvSpPr>
        <p:spPr>
          <a:xfrm>
            <a:off x="6223936" y="3173506"/>
            <a:ext cx="2786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copy constructor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Shallow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61FC1-100F-D571-2CD7-C5C255AF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7" y="2063645"/>
            <a:ext cx="5653206" cy="2958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477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B618536-E556-A5AE-DDB0-CB25FC62C784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F7C68AC-B283-3202-0C5C-51767A7822BC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B828E-A8C8-260D-0B68-43E9FDAE9F6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698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83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0, end = size-1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30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5, end = 9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A455E-8BF5-9D84-237A-1C2569456EAF}"/>
              </a:ext>
            </a:extLst>
          </p:cNvPr>
          <p:cNvSpPr/>
          <p:nvPr/>
        </p:nvSpPr>
        <p:spPr>
          <a:xfrm>
            <a:off x="4973829" y="4129742"/>
            <a:ext cx="2958347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216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8, end = 9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A455E-8BF5-9D84-237A-1C2569456EAF}"/>
              </a:ext>
            </a:extLst>
          </p:cNvPr>
          <p:cNvSpPr/>
          <p:nvPr/>
        </p:nvSpPr>
        <p:spPr>
          <a:xfrm>
            <a:off x="6748833" y="4129742"/>
            <a:ext cx="1183343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7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8, end = 8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A455E-8BF5-9D84-237A-1C2569456EAF}"/>
              </a:ext>
            </a:extLst>
          </p:cNvPr>
          <p:cNvSpPr/>
          <p:nvPr/>
        </p:nvSpPr>
        <p:spPr>
          <a:xfrm>
            <a:off x="6748834" y="4129742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Bingo">
            <a:extLst>
              <a:ext uri="{FF2B5EF4-FFF2-40B4-BE49-F238E27FC236}">
                <a16:creationId xmlns:a16="http://schemas.microsoft.com/office/drawing/2014/main" id="{574CFA87-6015-9E0B-0B8C-E0969E4F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23" y="4861449"/>
            <a:ext cx="1522018" cy="8804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2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50EDF-6729-A1B1-E40F-EBE40648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</a:t>
            </a:r>
          </a:p>
        </p:txBody>
      </p:sp>
      <p:pic>
        <p:nvPicPr>
          <p:cNvPr id="2050" name="Picture 2" descr="Thinking Recursively in Python – Real Python">
            <a:extLst>
              <a:ext uri="{FF2B5EF4-FFF2-40B4-BE49-F238E27FC236}">
                <a16:creationId xmlns:a16="http://schemas.microsoft.com/office/drawing/2014/main" id="{321A9285-6B01-61FE-CEC3-1BAB0417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483" y="2017432"/>
            <a:ext cx="3962400" cy="389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262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001F84-D38E-B349-A044-54C68DDCE3D7}"/>
              </a:ext>
            </a:extLst>
          </p:cNvPr>
          <p:cNvSpPr txBox="1"/>
          <p:nvPr/>
        </p:nvSpPr>
        <p:spPr>
          <a:xfrm>
            <a:off x="2617695" y="2769222"/>
            <a:ext cx="331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“Nothing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free”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0AC62-BA8B-4A23-BD2D-9146B4F4A48B}"/>
              </a:ext>
            </a:extLst>
          </p:cNvPr>
          <p:cNvSpPr txBox="1"/>
          <p:nvPr/>
        </p:nvSpPr>
        <p:spPr>
          <a:xfrm>
            <a:off x="3845859" y="4383741"/>
            <a:ext cx="4148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function call consumes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CA5E-2784-753D-EBB6-86F7C2A9EBDC}"/>
              </a:ext>
            </a:extLst>
          </p:cNvPr>
          <p:cNvSpPr txBox="1"/>
          <p:nvPr/>
        </p:nvSpPr>
        <p:spPr>
          <a:xfrm>
            <a:off x="5253318" y="4876801"/>
            <a:ext cx="323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Even if that function is empty</a:t>
            </a:r>
          </a:p>
        </p:txBody>
      </p:sp>
    </p:spTree>
    <p:extLst>
      <p:ext uri="{BB962C8B-B14F-4D97-AF65-F5344CB8AC3E}">
        <p14:creationId xmlns:p14="http://schemas.microsoft.com/office/powerpoint/2010/main" val="101842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“Endless Dream”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83712-EE1B-8ABD-6747-8227EFB5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92" y="2216053"/>
            <a:ext cx="5556499" cy="3415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0F506-91E9-88FB-2DA3-63F7018C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8" y="2061598"/>
            <a:ext cx="2387960" cy="226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003F9C-581C-338A-C50C-EFFAB1E07944}"/>
              </a:ext>
            </a:extLst>
          </p:cNvPr>
          <p:cNvSpPr/>
          <p:nvPr/>
        </p:nvSpPr>
        <p:spPr>
          <a:xfrm>
            <a:off x="3409788" y="2843368"/>
            <a:ext cx="3600611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1D11D-67E7-F098-76A9-C57EE4A23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6131647"/>
            <a:ext cx="6400800" cy="2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0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stCxn id="2" idx="2"/>
            <a:endCxn id="51" idx="1"/>
          </p:cNvCxnSpPr>
          <p:nvPr/>
        </p:nvCxnSpPr>
        <p:spPr>
          <a:xfrm rot="16200000" flipH="1">
            <a:off x="3869762" y="1470690"/>
            <a:ext cx="1772101" cy="4760331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9C84C0-531A-7E4E-ACC7-D98430D31C1E}"/>
              </a:ext>
            </a:extLst>
          </p:cNvPr>
          <p:cNvSpPr/>
          <p:nvPr/>
        </p:nvSpPr>
        <p:spPr>
          <a:xfrm>
            <a:off x="1461247" y="2671482"/>
            <a:ext cx="1828800" cy="2933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7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2" grpId="0" animBg="1"/>
      <p:bldP spid="2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0EF299-1395-0865-2FC4-145C7693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For Function Call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8D702-E2B1-7EE9-3DD8-B858D215FDDC}"/>
              </a:ext>
            </a:extLst>
          </p:cNvPr>
          <p:cNvSpPr/>
          <p:nvPr/>
        </p:nvSpPr>
        <p:spPr>
          <a:xfrm>
            <a:off x="4086158" y="2196353"/>
            <a:ext cx="708212" cy="346934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43613-E7BB-F5CD-BAA3-769CFC661BC8}"/>
              </a:ext>
            </a:extLst>
          </p:cNvPr>
          <p:cNvSpPr/>
          <p:nvPr/>
        </p:nvSpPr>
        <p:spPr>
          <a:xfrm>
            <a:off x="4086158" y="4867835"/>
            <a:ext cx="708212" cy="7978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0F5D6-E4DC-F2DF-7628-14A9C8A03F33}"/>
              </a:ext>
            </a:extLst>
          </p:cNvPr>
          <p:cNvSpPr/>
          <p:nvPr/>
        </p:nvSpPr>
        <p:spPr>
          <a:xfrm>
            <a:off x="4086158" y="4057419"/>
            <a:ext cx="708212" cy="79785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7F4C74-AC77-81B7-B276-1CD0C2C2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440028"/>
            <a:ext cx="2598831" cy="205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26017-BC5B-6098-FF2C-7FADA3F97927}"/>
              </a:ext>
            </a:extLst>
          </p:cNvPr>
          <p:cNvSpPr txBox="1"/>
          <p:nvPr/>
        </p:nvSpPr>
        <p:spPr>
          <a:xfrm>
            <a:off x="6017770" y="5097697"/>
            <a:ext cx="1385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stack for 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123B5-AED6-D319-59A6-81C1746B524B}"/>
              </a:ext>
            </a:extLst>
          </p:cNvPr>
          <p:cNvSpPr txBox="1"/>
          <p:nvPr/>
        </p:nvSpPr>
        <p:spPr>
          <a:xfrm>
            <a:off x="5698960" y="4288273"/>
            <a:ext cx="124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stack for foo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04D9829-D334-6569-3650-1C89901606FB}"/>
              </a:ext>
            </a:extLst>
          </p:cNvPr>
          <p:cNvSpPr/>
          <p:nvPr/>
        </p:nvSpPr>
        <p:spPr>
          <a:xfrm>
            <a:off x="5479685" y="4057418"/>
            <a:ext cx="130256" cy="79785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6560DEC-F5CA-D87B-31A7-4C0FEB029B68}"/>
              </a:ext>
            </a:extLst>
          </p:cNvPr>
          <p:cNvSpPr/>
          <p:nvPr/>
        </p:nvSpPr>
        <p:spPr>
          <a:xfrm>
            <a:off x="5698960" y="4867834"/>
            <a:ext cx="172922" cy="79786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2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A331F9-CEF7-7FA4-7416-06A9A7E2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3 &amp;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09D3-4967-1AE2-228C-04E96A14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77" y="1999129"/>
            <a:ext cx="6338893" cy="3872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4541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7BD86C-C06B-4CB6-B6D6-B7D24CB6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4" y="1925918"/>
            <a:ext cx="2598831" cy="205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7F534-3580-2D5C-081D-523759E1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401" y="188259"/>
            <a:ext cx="3285042" cy="6481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DDE883-7E65-3716-82A6-7CD40CDF379B}"/>
              </a:ext>
            </a:extLst>
          </p:cNvPr>
          <p:cNvSpPr/>
          <p:nvPr/>
        </p:nvSpPr>
        <p:spPr>
          <a:xfrm>
            <a:off x="7116229" y="1550894"/>
            <a:ext cx="708212" cy="346934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35AB2-2149-C265-0B5E-0BA83754B2EF}"/>
              </a:ext>
            </a:extLst>
          </p:cNvPr>
          <p:cNvSpPr/>
          <p:nvPr/>
        </p:nvSpPr>
        <p:spPr>
          <a:xfrm>
            <a:off x="7116229" y="4222376"/>
            <a:ext cx="708212" cy="7978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8C7E9-D3C2-C582-5D96-07BF50F8D3C3}"/>
              </a:ext>
            </a:extLst>
          </p:cNvPr>
          <p:cNvSpPr txBox="1"/>
          <p:nvPr/>
        </p:nvSpPr>
        <p:spPr>
          <a:xfrm>
            <a:off x="457200" y="6158753"/>
            <a:ext cx="130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 good post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E7881-8E97-8055-B21D-0740DFBB58AE}"/>
              </a:ext>
            </a:extLst>
          </p:cNvPr>
          <p:cNvSpPr txBox="1"/>
          <p:nvPr/>
        </p:nvSpPr>
        <p:spPr>
          <a:xfrm>
            <a:off x="7824441" y="4543326"/>
            <a:ext cx="1064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for 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D9546-7C5F-0B76-7FAD-ABF2B72C6551}"/>
              </a:ext>
            </a:extLst>
          </p:cNvPr>
          <p:cNvSpPr/>
          <p:nvPr/>
        </p:nvSpPr>
        <p:spPr>
          <a:xfrm>
            <a:off x="7116229" y="3411960"/>
            <a:ext cx="708212" cy="79785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E2B17-BE70-254F-6AB4-0A30CD854753}"/>
              </a:ext>
            </a:extLst>
          </p:cNvPr>
          <p:cNvSpPr txBox="1"/>
          <p:nvPr/>
        </p:nvSpPr>
        <p:spPr>
          <a:xfrm>
            <a:off x="7824441" y="3672389"/>
            <a:ext cx="958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for foo</a:t>
            </a:r>
          </a:p>
        </p:txBody>
      </p:sp>
    </p:spTree>
    <p:extLst>
      <p:ext uri="{BB962C8B-B14F-4D97-AF65-F5344CB8AC3E}">
        <p14:creationId xmlns:p14="http://schemas.microsoft.com/office/powerpoint/2010/main" val="27383837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0EF299-1395-0865-2FC4-145C7693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For Function Call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8D702-E2B1-7EE9-3DD8-B858D215FDDC}"/>
              </a:ext>
            </a:extLst>
          </p:cNvPr>
          <p:cNvSpPr/>
          <p:nvPr/>
        </p:nvSpPr>
        <p:spPr>
          <a:xfrm>
            <a:off x="4086158" y="2196353"/>
            <a:ext cx="708212" cy="346934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43613-E7BB-F5CD-BAA3-769CFC661BC8}"/>
              </a:ext>
            </a:extLst>
          </p:cNvPr>
          <p:cNvSpPr/>
          <p:nvPr/>
        </p:nvSpPr>
        <p:spPr>
          <a:xfrm>
            <a:off x="4086158" y="4867835"/>
            <a:ext cx="708212" cy="7978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A427C-5C8E-FE5C-7EB8-488933413BC2}"/>
              </a:ext>
            </a:extLst>
          </p:cNvPr>
          <p:cNvSpPr txBox="1"/>
          <p:nvPr/>
        </p:nvSpPr>
        <p:spPr>
          <a:xfrm>
            <a:off x="5921410" y="5128264"/>
            <a:ext cx="1064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for main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C42516-6584-9CF0-14B2-0EDF7E848906}"/>
              </a:ext>
            </a:extLst>
          </p:cNvPr>
          <p:cNvGrpSpPr/>
          <p:nvPr/>
        </p:nvGrpSpPr>
        <p:grpSpPr>
          <a:xfrm>
            <a:off x="4086158" y="4578278"/>
            <a:ext cx="2899580" cy="277000"/>
            <a:chOff x="4086158" y="4578278"/>
            <a:chExt cx="2899580" cy="277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40F5D6-E4DC-F2DF-7628-14A9C8A03F33}"/>
                </a:ext>
              </a:extLst>
            </p:cNvPr>
            <p:cNvSpPr/>
            <p:nvPr/>
          </p:nvSpPr>
          <p:spPr>
            <a:xfrm>
              <a:off x="4086158" y="4578279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39F301-0361-195B-4E6D-209EE5D418C6}"/>
                </a:ext>
              </a:extLst>
            </p:cNvPr>
            <p:cNvSpPr txBox="1"/>
            <p:nvPr/>
          </p:nvSpPr>
          <p:spPr>
            <a:xfrm>
              <a:off x="5828883" y="4578278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D88A12-1153-2074-F7A1-84EDCB83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67" y="2715114"/>
            <a:ext cx="2023533" cy="1917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48C8FE-1F45-2FBC-2D66-D2483EECD622}"/>
              </a:ext>
            </a:extLst>
          </p:cNvPr>
          <p:cNvSpPr/>
          <p:nvPr/>
        </p:nvSpPr>
        <p:spPr>
          <a:xfrm>
            <a:off x="4086158" y="2197697"/>
            <a:ext cx="708212" cy="124912"/>
          </a:xfrm>
          <a:prstGeom prst="rect">
            <a:avLst/>
          </a:prstGeom>
          <a:solidFill>
            <a:schemeClr val="bg2">
              <a:lumMod val="85000"/>
            </a:scheme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7D594D3-E252-A587-E9AA-BAD0092F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81" y="1736165"/>
            <a:ext cx="6400800" cy="2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8A1D169-A942-2DF1-8189-034B5EEAD6C3}"/>
              </a:ext>
            </a:extLst>
          </p:cNvPr>
          <p:cNvGrpSpPr/>
          <p:nvPr/>
        </p:nvGrpSpPr>
        <p:grpSpPr>
          <a:xfrm>
            <a:off x="4086158" y="4299274"/>
            <a:ext cx="2899579" cy="279005"/>
            <a:chOff x="4086158" y="4299274"/>
            <a:chExt cx="2899579" cy="2790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90F27F-8868-048F-760F-566B4E4791C4}"/>
                </a:ext>
              </a:extLst>
            </p:cNvPr>
            <p:cNvSpPr/>
            <p:nvPr/>
          </p:nvSpPr>
          <p:spPr>
            <a:xfrm>
              <a:off x="4086158" y="4301280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BA66C9-B456-AC24-E389-AB7E4D9AD099}"/>
                </a:ext>
              </a:extLst>
            </p:cNvPr>
            <p:cNvSpPr txBox="1"/>
            <p:nvPr/>
          </p:nvSpPr>
          <p:spPr>
            <a:xfrm>
              <a:off x="5828882" y="4299274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230852-CAE2-142B-37CE-6E04AF5D184B}"/>
              </a:ext>
            </a:extLst>
          </p:cNvPr>
          <p:cNvGrpSpPr/>
          <p:nvPr/>
        </p:nvGrpSpPr>
        <p:grpSpPr>
          <a:xfrm>
            <a:off x="4086158" y="4021272"/>
            <a:ext cx="2899578" cy="278002"/>
            <a:chOff x="4086158" y="4021272"/>
            <a:chExt cx="2899578" cy="2780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88137-0471-6D60-33E9-D278378A492F}"/>
                </a:ext>
              </a:extLst>
            </p:cNvPr>
            <p:cNvSpPr/>
            <p:nvPr/>
          </p:nvSpPr>
          <p:spPr>
            <a:xfrm>
              <a:off x="4086158" y="4022275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36225A-6E73-0AA2-EC46-0CACF05BBE22}"/>
                </a:ext>
              </a:extLst>
            </p:cNvPr>
            <p:cNvSpPr txBox="1"/>
            <p:nvPr/>
          </p:nvSpPr>
          <p:spPr>
            <a:xfrm>
              <a:off x="5828881" y="4021272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0369A9-A39C-2587-06AA-3BFE0B80323B}"/>
              </a:ext>
            </a:extLst>
          </p:cNvPr>
          <p:cNvGrpSpPr/>
          <p:nvPr/>
        </p:nvGrpSpPr>
        <p:grpSpPr>
          <a:xfrm>
            <a:off x="4086158" y="2335166"/>
            <a:ext cx="2899580" cy="1690118"/>
            <a:chOff x="4086158" y="2335166"/>
            <a:chExt cx="2899580" cy="16901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C0AE98-F36E-18BB-ED85-1E8D5F93603E}"/>
                </a:ext>
              </a:extLst>
            </p:cNvPr>
            <p:cNvSpPr/>
            <p:nvPr/>
          </p:nvSpPr>
          <p:spPr>
            <a:xfrm>
              <a:off x="4086158" y="3745276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743BA8-DCDD-938B-7AC1-64E708ED8BD5}"/>
                </a:ext>
              </a:extLst>
            </p:cNvPr>
            <p:cNvSpPr/>
            <p:nvPr/>
          </p:nvSpPr>
          <p:spPr>
            <a:xfrm>
              <a:off x="4086158" y="3455720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107B13-DCFE-16DB-02E0-5B170A822FAC}"/>
                </a:ext>
              </a:extLst>
            </p:cNvPr>
            <p:cNvSpPr/>
            <p:nvPr/>
          </p:nvSpPr>
          <p:spPr>
            <a:xfrm>
              <a:off x="4086158" y="3178721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4FA97D-DC49-440D-69AA-6E10030BF783}"/>
                </a:ext>
              </a:extLst>
            </p:cNvPr>
            <p:cNvSpPr/>
            <p:nvPr/>
          </p:nvSpPr>
          <p:spPr>
            <a:xfrm>
              <a:off x="4086158" y="2901721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F44E91-5B35-F2A9-A227-484E69805602}"/>
                </a:ext>
              </a:extLst>
            </p:cNvPr>
            <p:cNvSpPr/>
            <p:nvPr/>
          </p:nvSpPr>
          <p:spPr>
            <a:xfrm>
              <a:off x="4086158" y="2624722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58F4F-9391-C60C-DB35-0170E762A08B}"/>
                </a:ext>
              </a:extLst>
            </p:cNvPr>
            <p:cNvSpPr/>
            <p:nvPr/>
          </p:nvSpPr>
          <p:spPr>
            <a:xfrm>
              <a:off x="4086158" y="2335166"/>
              <a:ext cx="708212" cy="27699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E3CB6-1472-BA78-96BA-DFAC39E89C94}"/>
                </a:ext>
              </a:extLst>
            </p:cNvPr>
            <p:cNvSpPr txBox="1"/>
            <p:nvPr/>
          </p:nvSpPr>
          <p:spPr>
            <a:xfrm>
              <a:off x="5828883" y="3748285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8BF1EC-819C-347D-3EE3-3117E6C9B686}"/>
                </a:ext>
              </a:extLst>
            </p:cNvPr>
            <p:cNvSpPr txBox="1"/>
            <p:nvPr/>
          </p:nvSpPr>
          <p:spPr>
            <a:xfrm>
              <a:off x="5828882" y="3469281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EDEF17-9665-19ED-2C6E-50786FA4B87E}"/>
                </a:ext>
              </a:extLst>
            </p:cNvPr>
            <p:cNvSpPr txBox="1"/>
            <p:nvPr/>
          </p:nvSpPr>
          <p:spPr>
            <a:xfrm>
              <a:off x="5828881" y="3191279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AA5D20-A454-C665-C030-4C5D7540134D}"/>
                </a:ext>
              </a:extLst>
            </p:cNvPr>
            <p:cNvSpPr txBox="1"/>
            <p:nvPr/>
          </p:nvSpPr>
          <p:spPr>
            <a:xfrm>
              <a:off x="5828881" y="2901721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CFAB1B-94D0-BBC1-39CD-2BBC2BC55D48}"/>
                </a:ext>
              </a:extLst>
            </p:cNvPr>
            <p:cNvSpPr txBox="1"/>
            <p:nvPr/>
          </p:nvSpPr>
          <p:spPr>
            <a:xfrm>
              <a:off x="5828880" y="2622717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4E5999-713C-A946-EC50-F82091BB9D60}"/>
                </a:ext>
              </a:extLst>
            </p:cNvPr>
            <p:cNvSpPr txBox="1"/>
            <p:nvPr/>
          </p:nvSpPr>
          <p:spPr>
            <a:xfrm>
              <a:off x="5828879" y="2344715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9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Overflow</a:t>
            </a:r>
            <a:r>
              <a:rPr lang="en-US" dirty="0"/>
              <a:t> Attack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1" y="1710391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2581835" y="6422195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Stack smashing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2CF07-B531-3BE3-2765-AE73B99C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253" y="4068260"/>
            <a:ext cx="427990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9384B-FD4C-F55E-9C6B-69C55FC78065}"/>
              </a:ext>
            </a:extLst>
          </p:cNvPr>
          <p:cNvSpPr/>
          <p:nvPr/>
        </p:nvSpPr>
        <p:spPr>
          <a:xfrm>
            <a:off x="5490339" y="215153"/>
            <a:ext cx="708212" cy="2662518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7199-47F5-A236-D109-425D498EF5C8}"/>
              </a:ext>
            </a:extLst>
          </p:cNvPr>
          <p:cNvSpPr/>
          <p:nvPr/>
        </p:nvSpPr>
        <p:spPr>
          <a:xfrm>
            <a:off x="5490339" y="2429434"/>
            <a:ext cx="708212" cy="118246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8C628-2360-2F25-2A52-87BB646B4FE0}"/>
              </a:ext>
            </a:extLst>
          </p:cNvPr>
          <p:cNvSpPr txBox="1"/>
          <p:nvPr/>
        </p:nvSpPr>
        <p:spPr>
          <a:xfrm>
            <a:off x="6911193" y="2933477"/>
            <a:ext cx="1385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stack for 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714EC0-8A9D-CFA8-7239-2918D72F9087}"/>
              </a:ext>
            </a:extLst>
          </p:cNvPr>
          <p:cNvSpPr/>
          <p:nvPr/>
        </p:nvSpPr>
        <p:spPr>
          <a:xfrm>
            <a:off x="5490339" y="1269396"/>
            <a:ext cx="708212" cy="79785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10000"/>
                </a:solidFill>
              </a:rPr>
              <a:t>Local variable for </a:t>
            </a:r>
            <a:r>
              <a:rPr lang="en-US" sz="900" dirty="0" err="1">
                <a:solidFill>
                  <a:srgbClr val="010000"/>
                </a:solidFill>
              </a:rPr>
              <a:t>good_code</a:t>
            </a:r>
            <a:endParaRPr lang="en-US" sz="900" dirty="0">
              <a:solidFill>
                <a:srgbClr val="01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0AE5A-D34E-500F-6057-ADAF63343970}"/>
              </a:ext>
            </a:extLst>
          </p:cNvPr>
          <p:cNvSpPr txBox="1"/>
          <p:nvPr/>
        </p:nvSpPr>
        <p:spPr>
          <a:xfrm>
            <a:off x="6655419" y="1798694"/>
            <a:ext cx="18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stack for </a:t>
            </a:r>
            <a:r>
              <a:rPr lang="en-US" sz="1600" b="1" dirty="0" err="1">
                <a:solidFill>
                  <a:srgbClr val="FFC000"/>
                </a:solidFill>
              </a:rPr>
              <a:t>good_code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6A1B79-2DFE-2E96-1DD3-FCEA855B718D}"/>
              </a:ext>
            </a:extLst>
          </p:cNvPr>
          <p:cNvSpPr/>
          <p:nvPr/>
        </p:nvSpPr>
        <p:spPr>
          <a:xfrm>
            <a:off x="5490339" y="2067254"/>
            <a:ext cx="708212" cy="54998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10000"/>
                </a:solidFill>
              </a:rPr>
              <a:t>Return instruction address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32F17E8-1AF7-5E23-F3D2-63B9FF311E4E}"/>
              </a:ext>
            </a:extLst>
          </p:cNvPr>
          <p:cNvSpPr/>
          <p:nvPr/>
        </p:nvSpPr>
        <p:spPr>
          <a:xfrm>
            <a:off x="6349261" y="1269396"/>
            <a:ext cx="173766" cy="1302632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60FF425-2C9A-734C-5159-6015B78F2925}"/>
              </a:ext>
            </a:extLst>
          </p:cNvPr>
          <p:cNvSpPr/>
          <p:nvPr/>
        </p:nvSpPr>
        <p:spPr>
          <a:xfrm>
            <a:off x="6568536" y="2617811"/>
            <a:ext cx="173766" cy="99466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5AF2B0-2165-25DE-3E51-BF34E9508A61}"/>
              </a:ext>
            </a:extLst>
          </p:cNvPr>
          <p:cNvGrpSpPr/>
          <p:nvPr/>
        </p:nvGrpSpPr>
        <p:grpSpPr>
          <a:xfrm>
            <a:off x="4129277" y="1798694"/>
            <a:ext cx="1124040" cy="630740"/>
            <a:chOff x="4129277" y="1798694"/>
            <a:chExt cx="1124040" cy="63074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D06CB2-1284-1E7B-A00D-E622E5CA7989}"/>
                </a:ext>
              </a:extLst>
            </p:cNvPr>
            <p:cNvCxnSpPr/>
            <p:nvPr/>
          </p:nvCxnSpPr>
          <p:spPr>
            <a:xfrm>
              <a:off x="5253317" y="1798694"/>
              <a:ext cx="0" cy="63074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38A33-03AF-7F49-EBAA-8A8E98112297}"/>
                </a:ext>
              </a:extLst>
            </p:cNvPr>
            <p:cNvSpPr txBox="1"/>
            <p:nvPr/>
          </p:nvSpPr>
          <p:spPr>
            <a:xfrm>
              <a:off x="4129277" y="2067254"/>
              <a:ext cx="10486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Write 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3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652808" y="2730944"/>
            <a:ext cx="13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B050"/>
                </a:solidFill>
              </a:rPr>
              <a:t>ArrayList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59832" y="2961777"/>
            <a:ext cx="164211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5438" y="2408061"/>
            <a:ext cx="488865" cy="114147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multi-dimensional ADT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7D03EE-D039-57EE-B7E5-168EDC3D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now?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B1A3-DCC4-F078-84D0-4B24FBA9E742}"/>
              </a:ext>
            </a:extLst>
          </p:cNvPr>
          <p:cNvSpPr txBox="1"/>
          <p:nvPr/>
        </p:nvSpPr>
        <p:spPr>
          <a:xfrm>
            <a:off x="2655397" y="3161824"/>
            <a:ext cx="144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11109</TotalTime>
  <Words>1233</Words>
  <Application>Microsoft Macintosh PowerPoint</Application>
  <PresentationFormat>On-screen Show (4:3)</PresentationFormat>
  <Paragraphs>460</Paragraphs>
  <Slides>82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Encode Sans Normal Black</vt:lpstr>
      <vt:lpstr>Uni Sans Regular</vt:lpstr>
      <vt:lpstr>Arial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7th Week Schedule</vt:lpstr>
      <vt:lpstr>Midterm Review</vt:lpstr>
      <vt:lpstr>Midterm Review</vt:lpstr>
      <vt:lpstr>Midterm Review</vt:lpstr>
      <vt:lpstr>Midterm Review</vt:lpstr>
      <vt:lpstr>Homework 3 &amp; 4</vt:lpstr>
      <vt:lpstr>Where are we at now?</vt:lpstr>
      <vt:lpstr>ADT HashTable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ArrayMap</vt:lpstr>
      <vt:lpstr>Hashing</vt:lpstr>
      <vt:lpstr>Hashing</vt:lpstr>
      <vt:lpstr>Collision</vt:lpstr>
      <vt:lpstr>Collision</vt:lpstr>
      <vt:lpstr>Chaining</vt:lpstr>
      <vt:lpstr>Chaining</vt:lpstr>
      <vt:lpstr>ArrayMap</vt:lpstr>
      <vt:lpstr>Recursion</vt:lpstr>
      <vt:lpstr>Why Recursion?</vt:lpstr>
      <vt:lpstr>Recursion</vt:lpstr>
      <vt:lpstr>Recursion</vt:lpstr>
      <vt:lpstr>Dream in Recursion</vt:lpstr>
      <vt:lpstr>Dream in Dream</vt:lpstr>
      <vt:lpstr>Dream in Recursion</vt:lpstr>
      <vt:lpstr>Dream in Recursion</vt:lpstr>
      <vt:lpstr>Dream in Recursion</vt:lpstr>
      <vt:lpstr>Recursion</vt:lpstr>
      <vt:lpstr>Recursion</vt:lpstr>
      <vt:lpstr>Wednesday Ends</vt:lpstr>
      <vt:lpstr>Recursion, cont.</vt:lpstr>
      <vt:lpstr>PowerPoint Presentation</vt:lpstr>
      <vt:lpstr>PowerPoint Presentation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trip</vt:lpstr>
      <vt:lpstr>Backtracking example: 8-queue problem</vt:lpstr>
      <vt:lpstr>Backtracking example: 8-queue problem</vt:lpstr>
      <vt:lpstr>Backtracking example: N-queue problem</vt:lpstr>
      <vt:lpstr>PowerPoint Presentation</vt:lpstr>
      <vt:lpstr>Recursion In Class Exercise: Unique Paths</vt:lpstr>
      <vt:lpstr>Recursion In Class Exercise: Unique Paths</vt:lpstr>
      <vt:lpstr>Recursion In Class Exercise: Unique Paths</vt:lpstr>
      <vt:lpstr>Unique Paths</vt:lpstr>
      <vt:lpstr>Unique Paths</vt:lpstr>
      <vt:lpstr>Unique Paths Tests</vt:lpstr>
      <vt:lpstr>Unique Paths</vt:lpstr>
      <vt:lpstr>Unique Paths Tests</vt:lpstr>
      <vt:lpstr>Unique Paths Tests</vt:lpstr>
      <vt:lpstr>Unique Paths Tests</vt:lpstr>
      <vt:lpstr>Unique Paths Tests</vt:lpstr>
      <vt:lpstr>Unique Paths Tests</vt:lpstr>
      <vt:lpstr>Unique Paths</vt:lpstr>
      <vt:lpstr>Unique Paths</vt:lpstr>
      <vt:lpstr>Recursive Binary Search</vt:lpstr>
      <vt:lpstr>Recursive Binary Search</vt:lpstr>
      <vt:lpstr>Recursive Binary Search</vt:lpstr>
      <vt:lpstr>Recursive Binary Search</vt:lpstr>
      <vt:lpstr>Recursive Binary Search</vt:lpstr>
      <vt:lpstr>Function Call Stack</vt:lpstr>
      <vt:lpstr>PowerPoint Presentation</vt:lpstr>
      <vt:lpstr>“Endless Dream”</vt:lpstr>
      <vt:lpstr>Function Call Stack </vt:lpstr>
      <vt:lpstr>Stack For Function Call</vt:lpstr>
      <vt:lpstr>PowerPoint Presentation</vt:lpstr>
      <vt:lpstr>Stack For Function Call</vt:lpstr>
      <vt:lpstr>Buffer Overflow Attack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1102</cp:revision>
  <cp:lastPrinted>2016-02-10T20:19:12Z</cp:lastPrinted>
  <dcterms:created xsi:type="dcterms:W3CDTF">2014-10-14T00:51:43Z</dcterms:created>
  <dcterms:modified xsi:type="dcterms:W3CDTF">2022-05-13T07:30:04Z</dcterms:modified>
</cp:coreProperties>
</file>